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9" r:id="rId5"/>
    <p:sldId id="260" r:id="rId6"/>
    <p:sldId id="258" r:id="rId7"/>
    <p:sldId id="277" r:id="rId8"/>
    <p:sldId id="283" r:id="rId9"/>
    <p:sldId id="282" r:id="rId10"/>
    <p:sldId id="268" r:id="rId11"/>
    <p:sldId id="270" r:id="rId12"/>
    <p:sldId id="273" r:id="rId13"/>
    <p:sldId id="272" r:id="rId14"/>
    <p:sldId id="263" r:id="rId15"/>
    <p:sldId id="280" r:id="rId16"/>
    <p:sldId id="276" r:id="rId17"/>
    <p:sldId id="278" r:id="rId18"/>
    <p:sldId id="279" r:id="rId19"/>
    <p:sldId id="275" r:id="rId20"/>
    <p:sldId id="281" r:id="rId21"/>
    <p:sldId id="284" r:id="rId22"/>
    <p:sldId id="274" r:id="rId23"/>
    <p:sldId id="262" r:id="rId24"/>
    <p:sldId id="265" r:id="rId25"/>
    <p:sldId id="264" r:id="rId26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70" autoAdjust="0"/>
    <p:restoredTop sz="94676" autoAdjust="0"/>
  </p:normalViewPr>
  <p:slideViewPr>
    <p:cSldViewPr>
      <p:cViewPr varScale="1">
        <p:scale>
          <a:sx n="87" d="100"/>
          <a:sy n="87" d="100"/>
        </p:scale>
        <p:origin x="-1476" y="-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5087A5-FE23-45D6-92E3-9CE8FD18EC3E}" type="doc">
      <dgm:prSet loTypeId="urn:microsoft.com/office/officeart/2005/8/layout/lProcess3" loCatId="process" qsTypeId="urn:microsoft.com/office/officeart/2005/8/quickstyle/simple1" qsCatId="simple" csTypeId="urn:microsoft.com/office/officeart/2005/8/colors/accent4_4" csCatId="accent4" phldr="1"/>
      <dgm:spPr/>
      <dgm:t>
        <a:bodyPr/>
        <a:lstStyle/>
        <a:p>
          <a:endParaRPr lang="sv-SE"/>
        </a:p>
      </dgm:t>
    </dgm:pt>
    <dgm:pt modelId="{72E19C7A-5091-4C92-883A-1F705FFF64A6}">
      <dgm:prSet phldrT="[Text]"/>
      <dgm:spPr/>
      <dgm:t>
        <a:bodyPr/>
        <a:lstStyle/>
        <a:p>
          <a:r>
            <a:rPr lang="sv-SE" dirty="0" smtClean="0"/>
            <a:t>bokidé</a:t>
          </a:r>
          <a:endParaRPr lang="sv-SE" dirty="0"/>
        </a:p>
      </dgm:t>
    </dgm:pt>
    <dgm:pt modelId="{2454C062-2CE2-47FB-B668-0E320BE14E15}" type="parTrans" cxnId="{9236BA26-17E8-407D-9230-55DF89F18825}">
      <dgm:prSet/>
      <dgm:spPr/>
      <dgm:t>
        <a:bodyPr/>
        <a:lstStyle/>
        <a:p>
          <a:endParaRPr lang="sv-SE"/>
        </a:p>
      </dgm:t>
    </dgm:pt>
    <dgm:pt modelId="{9F1951B3-6218-4240-B1E2-8A86EB378E09}" type="sibTrans" cxnId="{9236BA26-17E8-407D-9230-55DF89F18825}">
      <dgm:prSet/>
      <dgm:spPr/>
      <dgm:t>
        <a:bodyPr/>
        <a:lstStyle/>
        <a:p>
          <a:endParaRPr lang="sv-SE"/>
        </a:p>
      </dgm:t>
    </dgm:pt>
    <dgm:pt modelId="{C5118DBE-CBFC-4CF5-BD2B-95E01B849D5F}">
      <dgm:prSet phldrT="[Text]"/>
      <dgm:spPr/>
      <dgm:t>
        <a:bodyPr/>
        <a:lstStyle/>
        <a:p>
          <a:r>
            <a:rPr lang="sv-SE" dirty="0" smtClean="0"/>
            <a:t>redigera</a:t>
          </a:r>
          <a:endParaRPr lang="sv-SE" dirty="0"/>
        </a:p>
      </dgm:t>
    </dgm:pt>
    <dgm:pt modelId="{C7D09865-8734-4D36-8F75-19571C027505}" type="parTrans" cxnId="{F9019589-4401-4A2E-A1DF-F130E3CA862E}">
      <dgm:prSet/>
      <dgm:spPr/>
      <dgm:t>
        <a:bodyPr/>
        <a:lstStyle/>
        <a:p>
          <a:endParaRPr lang="sv-SE"/>
        </a:p>
      </dgm:t>
    </dgm:pt>
    <dgm:pt modelId="{FB7A275C-7838-4106-8F2F-1041C09CB164}" type="sibTrans" cxnId="{F9019589-4401-4A2E-A1DF-F130E3CA862E}">
      <dgm:prSet/>
      <dgm:spPr/>
      <dgm:t>
        <a:bodyPr/>
        <a:lstStyle/>
        <a:p>
          <a:endParaRPr lang="sv-SE"/>
        </a:p>
      </dgm:t>
    </dgm:pt>
    <dgm:pt modelId="{1173EA69-AEF7-468A-8AC9-00731F7C2FC5}">
      <dgm:prSet phldrT="[Text]"/>
      <dgm:spPr/>
      <dgm:t>
        <a:bodyPr/>
        <a:lstStyle/>
        <a:p>
          <a:r>
            <a:rPr lang="sv-SE" dirty="0" smtClean="0"/>
            <a:t>extern </a:t>
          </a:r>
        </a:p>
        <a:p>
          <a:r>
            <a:rPr lang="sv-SE" dirty="0" smtClean="0"/>
            <a:t>läsning</a:t>
          </a:r>
          <a:endParaRPr lang="sv-SE" dirty="0"/>
        </a:p>
      </dgm:t>
    </dgm:pt>
    <dgm:pt modelId="{C7244DC9-6F98-42DA-BE57-2A41A12A05E6}" type="parTrans" cxnId="{2FFE2046-37E7-494F-8CDC-8F09822F732F}">
      <dgm:prSet/>
      <dgm:spPr/>
      <dgm:t>
        <a:bodyPr/>
        <a:lstStyle/>
        <a:p>
          <a:endParaRPr lang="sv-SE"/>
        </a:p>
      </dgm:t>
    </dgm:pt>
    <dgm:pt modelId="{59EC94A9-7734-4FEF-8E84-DBEF7DD4DD2D}" type="sibTrans" cxnId="{2FFE2046-37E7-494F-8CDC-8F09822F732F}">
      <dgm:prSet/>
      <dgm:spPr/>
      <dgm:t>
        <a:bodyPr/>
        <a:lstStyle/>
        <a:p>
          <a:endParaRPr lang="sv-SE"/>
        </a:p>
      </dgm:t>
    </dgm:pt>
    <dgm:pt modelId="{C0E5C4DB-0D5E-4C45-A7E6-0133AAC47E22}">
      <dgm:prSet phldrT="[Text]"/>
      <dgm:spPr/>
      <dgm:t>
        <a:bodyPr/>
        <a:lstStyle/>
        <a:p>
          <a:r>
            <a:rPr lang="sv-SE" dirty="0" smtClean="0"/>
            <a:t>författarplattform</a:t>
          </a:r>
          <a:endParaRPr lang="sv-SE" dirty="0"/>
        </a:p>
      </dgm:t>
    </dgm:pt>
    <dgm:pt modelId="{CD59D4E9-E645-44E8-BB89-CFC81513A6BF}" type="parTrans" cxnId="{381E23AC-8605-464E-AC6D-392333CC593C}">
      <dgm:prSet/>
      <dgm:spPr/>
      <dgm:t>
        <a:bodyPr/>
        <a:lstStyle/>
        <a:p>
          <a:endParaRPr lang="sv-SE"/>
        </a:p>
      </dgm:t>
    </dgm:pt>
    <dgm:pt modelId="{FD7AEB3D-A1EB-465A-AAF6-A2697D293C62}" type="sibTrans" cxnId="{381E23AC-8605-464E-AC6D-392333CC593C}">
      <dgm:prSet/>
      <dgm:spPr/>
      <dgm:t>
        <a:bodyPr/>
        <a:lstStyle/>
        <a:p>
          <a:endParaRPr lang="sv-SE"/>
        </a:p>
      </dgm:t>
    </dgm:pt>
    <dgm:pt modelId="{69CCEB2C-3C20-4AFC-9087-1909EAF04E88}">
      <dgm:prSet phldrT="[Text]"/>
      <dgm:spPr/>
      <dgm:t>
        <a:bodyPr/>
        <a:lstStyle/>
        <a:p>
          <a:r>
            <a:rPr lang="sv-SE" dirty="0" smtClean="0"/>
            <a:t>webbsajt</a:t>
          </a:r>
          <a:endParaRPr lang="sv-SE" dirty="0"/>
        </a:p>
      </dgm:t>
    </dgm:pt>
    <dgm:pt modelId="{F3FECD8C-BABE-4D99-81EA-87BCE77AB5EB}" type="parTrans" cxnId="{925DB392-6A08-4DE2-8C47-7B8DE60BA441}">
      <dgm:prSet/>
      <dgm:spPr/>
      <dgm:t>
        <a:bodyPr/>
        <a:lstStyle/>
        <a:p>
          <a:endParaRPr lang="sv-SE"/>
        </a:p>
      </dgm:t>
    </dgm:pt>
    <dgm:pt modelId="{C8BE2FA9-A8F3-43B4-BE53-CB2E7E6FF1A8}" type="sibTrans" cxnId="{925DB392-6A08-4DE2-8C47-7B8DE60BA441}">
      <dgm:prSet/>
      <dgm:spPr/>
      <dgm:t>
        <a:bodyPr/>
        <a:lstStyle/>
        <a:p>
          <a:endParaRPr lang="sv-SE"/>
        </a:p>
      </dgm:t>
    </dgm:pt>
    <dgm:pt modelId="{5F0A6CE7-F051-47B4-9FC4-AB84E2539591}">
      <dgm:prSet phldrT="[Text]"/>
      <dgm:spPr/>
      <dgm:t>
        <a:bodyPr/>
        <a:lstStyle/>
        <a:p>
          <a:r>
            <a:rPr lang="sv-SE" dirty="0" smtClean="0"/>
            <a:t>varumärke</a:t>
          </a:r>
          <a:endParaRPr lang="sv-SE" dirty="0"/>
        </a:p>
      </dgm:t>
    </dgm:pt>
    <dgm:pt modelId="{C0A95DBF-7C0D-4628-BE6A-BF06C1B5C851}" type="parTrans" cxnId="{614D74E5-7C3E-424D-8023-9140DE1504FA}">
      <dgm:prSet/>
      <dgm:spPr/>
      <dgm:t>
        <a:bodyPr/>
        <a:lstStyle/>
        <a:p>
          <a:endParaRPr lang="sv-SE"/>
        </a:p>
      </dgm:t>
    </dgm:pt>
    <dgm:pt modelId="{3A2678ED-4EA6-4299-8AA4-DE6B1C563483}" type="sibTrans" cxnId="{614D74E5-7C3E-424D-8023-9140DE1504FA}">
      <dgm:prSet/>
      <dgm:spPr/>
      <dgm:t>
        <a:bodyPr/>
        <a:lstStyle/>
        <a:p>
          <a:endParaRPr lang="sv-SE"/>
        </a:p>
      </dgm:t>
    </dgm:pt>
    <dgm:pt modelId="{8FC606BA-3D81-4BB2-AAC9-6CF1F1E5B081}">
      <dgm:prSet phldrT="[Text]"/>
      <dgm:spPr/>
      <dgm:t>
        <a:bodyPr/>
        <a:lstStyle/>
        <a:p>
          <a:r>
            <a:rPr lang="sv-SE" dirty="0" smtClean="0"/>
            <a:t>utgivning</a:t>
          </a:r>
          <a:endParaRPr lang="sv-SE" dirty="0"/>
        </a:p>
      </dgm:t>
    </dgm:pt>
    <dgm:pt modelId="{93657C27-2493-4BCA-B04A-7AC753120AEB}" type="parTrans" cxnId="{A758AA44-1F00-4E09-819C-FC7CCF0F4BA8}">
      <dgm:prSet/>
      <dgm:spPr/>
      <dgm:t>
        <a:bodyPr/>
        <a:lstStyle/>
        <a:p>
          <a:endParaRPr lang="sv-SE"/>
        </a:p>
      </dgm:t>
    </dgm:pt>
    <dgm:pt modelId="{25F8BE36-C2DD-49BA-9B18-5C2E5544A6B5}" type="sibTrans" cxnId="{A758AA44-1F00-4E09-819C-FC7CCF0F4BA8}">
      <dgm:prSet/>
      <dgm:spPr/>
      <dgm:t>
        <a:bodyPr/>
        <a:lstStyle/>
        <a:p>
          <a:endParaRPr lang="sv-SE"/>
        </a:p>
      </dgm:t>
    </dgm:pt>
    <dgm:pt modelId="{75F7433A-4359-430D-81F5-BD58960FC785}">
      <dgm:prSet phldrT="[Text]"/>
      <dgm:spPr/>
      <dgm:t>
        <a:bodyPr/>
        <a:lstStyle/>
        <a:p>
          <a:r>
            <a:rPr lang="sv-SE" dirty="0" smtClean="0"/>
            <a:t>välja utgivningsväg</a:t>
          </a:r>
          <a:endParaRPr lang="sv-SE" dirty="0"/>
        </a:p>
      </dgm:t>
    </dgm:pt>
    <dgm:pt modelId="{65EB3E4C-2095-426B-BA9A-7338AA1BCFB5}" type="parTrans" cxnId="{5DCA7951-3065-4283-87EC-5B95F903D6EA}">
      <dgm:prSet/>
      <dgm:spPr/>
      <dgm:t>
        <a:bodyPr/>
        <a:lstStyle/>
        <a:p>
          <a:endParaRPr lang="sv-SE"/>
        </a:p>
      </dgm:t>
    </dgm:pt>
    <dgm:pt modelId="{38C3B604-E75D-4B13-8E17-AA82C53336F5}" type="sibTrans" cxnId="{5DCA7951-3065-4283-87EC-5B95F903D6EA}">
      <dgm:prSet/>
      <dgm:spPr/>
      <dgm:t>
        <a:bodyPr/>
        <a:lstStyle/>
        <a:p>
          <a:endParaRPr lang="sv-SE"/>
        </a:p>
      </dgm:t>
    </dgm:pt>
    <dgm:pt modelId="{69A960F8-CEB4-4C2B-B535-893ADA6A107F}">
      <dgm:prSet phldrT="[Text]"/>
      <dgm:spPr/>
      <dgm:t>
        <a:bodyPr/>
        <a:lstStyle/>
        <a:p>
          <a:r>
            <a:rPr lang="sv-SE" dirty="0" smtClean="0"/>
            <a:t>samarbets-partner?</a:t>
          </a:r>
          <a:endParaRPr lang="sv-SE" dirty="0"/>
        </a:p>
      </dgm:t>
    </dgm:pt>
    <dgm:pt modelId="{8282C2A7-18DE-4519-B4E8-FD3290009F01}" type="parTrans" cxnId="{F34C161E-3A41-4E81-838A-912588ECC60C}">
      <dgm:prSet/>
      <dgm:spPr/>
      <dgm:t>
        <a:bodyPr/>
        <a:lstStyle/>
        <a:p>
          <a:endParaRPr lang="sv-SE"/>
        </a:p>
      </dgm:t>
    </dgm:pt>
    <dgm:pt modelId="{2B5E11B6-46B8-4C99-A60A-C1A93208E69D}" type="sibTrans" cxnId="{F34C161E-3A41-4E81-838A-912588ECC60C}">
      <dgm:prSet/>
      <dgm:spPr/>
      <dgm:t>
        <a:bodyPr/>
        <a:lstStyle/>
        <a:p>
          <a:endParaRPr lang="sv-SE"/>
        </a:p>
      </dgm:t>
    </dgm:pt>
    <dgm:pt modelId="{701AD2BB-29B4-42A5-8A3E-43CD70E5D0F6}">
      <dgm:prSet phldrT="[Text]"/>
      <dgm:spPr/>
      <dgm:t>
        <a:bodyPr/>
        <a:lstStyle/>
        <a:p>
          <a:r>
            <a:rPr lang="sv-SE" dirty="0" smtClean="0"/>
            <a:t>samla adresser</a:t>
          </a:r>
          <a:endParaRPr lang="sv-SE" dirty="0"/>
        </a:p>
      </dgm:t>
    </dgm:pt>
    <dgm:pt modelId="{9CD80891-21DA-47C0-BE2F-DAA974BAC262}" type="parTrans" cxnId="{FA6653A4-E8A2-4AE6-AEB5-2F8C635899A5}">
      <dgm:prSet/>
      <dgm:spPr/>
      <dgm:t>
        <a:bodyPr/>
        <a:lstStyle/>
        <a:p>
          <a:endParaRPr lang="sv-SE"/>
        </a:p>
      </dgm:t>
    </dgm:pt>
    <dgm:pt modelId="{00F68CF7-F1C2-4910-B4A1-A839583A47AE}" type="sibTrans" cxnId="{FA6653A4-E8A2-4AE6-AEB5-2F8C635899A5}">
      <dgm:prSet/>
      <dgm:spPr/>
      <dgm:t>
        <a:bodyPr/>
        <a:lstStyle/>
        <a:p>
          <a:endParaRPr lang="sv-SE"/>
        </a:p>
      </dgm:t>
    </dgm:pt>
    <dgm:pt modelId="{97E09622-ED15-4751-8274-5C7DAB32C97D}">
      <dgm:prSet phldrT="[Text]"/>
      <dgm:spPr/>
      <dgm:t>
        <a:bodyPr/>
        <a:lstStyle/>
        <a:p>
          <a:r>
            <a:rPr lang="sv-SE" dirty="0" smtClean="0"/>
            <a:t>skriva</a:t>
          </a:r>
          <a:endParaRPr lang="sv-SE" dirty="0"/>
        </a:p>
      </dgm:t>
    </dgm:pt>
    <dgm:pt modelId="{BF5027B4-66F9-49B7-926D-8820BC34BA0C}" type="parTrans" cxnId="{8CB569B8-B386-4FE7-A853-D3E07DB3D597}">
      <dgm:prSet/>
      <dgm:spPr/>
      <dgm:t>
        <a:bodyPr/>
        <a:lstStyle/>
        <a:p>
          <a:endParaRPr lang="sv-SE"/>
        </a:p>
      </dgm:t>
    </dgm:pt>
    <dgm:pt modelId="{69A968F4-F3AA-4054-8742-718882C88143}" type="sibTrans" cxnId="{8CB569B8-B386-4FE7-A853-D3E07DB3D597}">
      <dgm:prSet/>
      <dgm:spPr/>
      <dgm:t>
        <a:bodyPr/>
        <a:lstStyle/>
        <a:p>
          <a:endParaRPr lang="sv-SE"/>
        </a:p>
      </dgm:t>
    </dgm:pt>
    <dgm:pt modelId="{C745C047-4085-43A8-9581-48E21B003B78}" type="pres">
      <dgm:prSet presAssocID="{2E5087A5-FE23-45D6-92E3-9CE8FD18EC3E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sv-SE"/>
        </a:p>
      </dgm:t>
    </dgm:pt>
    <dgm:pt modelId="{DE8F2962-B991-43D7-AEA6-26EF867E4541}" type="pres">
      <dgm:prSet presAssocID="{72E19C7A-5091-4C92-883A-1F705FFF64A6}" presName="horFlow" presStyleCnt="0"/>
      <dgm:spPr/>
    </dgm:pt>
    <dgm:pt modelId="{A35EF6B7-C0B6-4C55-BA5C-667C596B6F30}" type="pres">
      <dgm:prSet presAssocID="{72E19C7A-5091-4C92-883A-1F705FFF64A6}" presName="bigChev" presStyleLbl="node1" presStyleIdx="0" presStyleCnt="3"/>
      <dgm:spPr/>
      <dgm:t>
        <a:bodyPr/>
        <a:lstStyle/>
        <a:p>
          <a:endParaRPr lang="sv-SE"/>
        </a:p>
      </dgm:t>
    </dgm:pt>
    <dgm:pt modelId="{928FD5A5-A5AF-40DE-B54A-CFA772428793}" type="pres">
      <dgm:prSet presAssocID="{BF5027B4-66F9-49B7-926D-8820BC34BA0C}" presName="parTrans" presStyleCnt="0"/>
      <dgm:spPr/>
    </dgm:pt>
    <dgm:pt modelId="{7D2C8E30-C15E-4FF4-BB10-C83D04A3E1B9}" type="pres">
      <dgm:prSet presAssocID="{97E09622-ED15-4751-8274-5C7DAB32C97D}" presName="node" presStyleLbl="alignAccFollowNode1" presStyleIdx="0" presStyleCnt="8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EC949E1C-FE0C-4276-AF81-6A0E3C7F6DCE}" type="pres">
      <dgm:prSet presAssocID="{69A968F4-F3AA-4054-8742-718882C88143}" presName="sibTrans" presStyleCnt="0"/>
      <dgm:spPr/>
    </dgm:pt>
    <dgm:pt modelId="{2774E89D-7A5B-4B11-A706-2F8DCB96AB02}" type="pres">
      <dgm:prSet presAssocID="{C5118DBE-CBFC-4CF5-BD2B-95E01B849D5F}" presName="node" presStyleLbl="alignAccFollowNode1" presStyleIdx="1" presStyleCnt="8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33A2D2FC-F85C-43A7-BE95-6B50A2D7FB65}" type="pres">
      <dgm:prSet presAssocID="{FB7A275C-7838-4106-8F2F-1041C09CB164}" presName="sibTrans" presStyleCnt="0"/>
      <dgm:spPr/>
    </dgm:pt>
    <dgm:pt modelId="{3E42806D-295E-4642-870E-364516B36CEF}" type="pres">
      <dgm:prSet presAssocID="{1173EA69-AEF7-468A-8AC9-00731F7C2FC5}" presName="node" presStyleLbl="alignAccFollowNode1" presStyleIdx="2" presStyleCnt="8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EB40D488-A28E-4484-9489-F2DD7E1E2C6F}" type="pres">
      <dgm:prSet presAssocID="{72E19C7A-5091-4C92-883A-1F705FFF64A6}" presName="vSp" presStyleCnt="0"/>
      <dgm:spPr/>
    </dgm:pt>
    <dgm:pt modelId="{B18C4A03-2CA5-4E7A-8FEB-7445281D180B}" type="pres">
      <dgm:prSet presAssocID="{C0E5C4DB-0D5E-4C45-A7E6-0133AAC47E22}" presName="horFlow" presStyleCnt="0"/>
      <dgm:spPr/>
    </dgm:pt>
    <dgm:pt modelId="{C2E72CC2-16BF-40F3-AD9A-2EF217AC3C2B}" type="pres">
      <dgm:prSet presAssocID="{C0E5C4DB-0D5E-4C45-A7E6-0133AAC47E22}" presName="bigChev" presStyleLbl="node1" presStyleIdx="1" presStyleCnt="3"/>
      <dgm:spPr/>
      <dgm:t>
        <a:bodyPr/>
        <a:lstStyle/>
        <a:p>
          <a:endParaRPr lang="sv-SE"/>
        </a:p>
      </dgm:t>
    </dgm:pt>
    <dgm:pt modelId="{26766ECE-F69C-42CE-A5B6-C87DEBE479A6}" type="pres">
      <dgm:prSet presAssocID="{F3FECD8C-BABE-4D99-81EA-87BCE77AB5EB}" presName="parTrans" presStyleCnt="0"/>
      <dgm:spPr/>
    </dgm:pt>
    <dgm:pt modelId="{50FB28DA-BAE8-481A-B85F-2931F81395D3}" type="pres">
      <dgm:prSet presAssocID="{69CCEB2C-3C20-4AFC-9087-1909EAF04E88}" presName="node" presStyleLbl="alignAccFollowNode1" presStyleIdx="3" presStyleCnt="8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51B97322-538B-4392-BBB4-23789AC7B3BF}" type="pres">
      <dgm:prSet presAssocID="{C8BE2FA9-A8F3-43B4-BE53-CB2E7E6FF1A8}" presName="sibTrans" presStyleCnt="0"/>
      <dgm:spPr/>
    </dgm:pt>
    <dgm:pt modelId="{C363C221-5753-4B6D-8AA9-39F854A82074}" type="pres">
      <dgm:prSet presAssocID="{5F0A6CE7-F051-47B4-9FC4-AB84E2539591}" presName="node" presStyleLbl="alignAccFollowNode1" presStyleIdx="4" presStyleCnt="8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3387E042-C6BE-4B4C-823B-B90D903E0501}" type="pres">
      <dgm:prSet presAssocID="{3A2678ED-4EA6-4299-8AA4-DE6B1C563483}" presName="sibTrans" presStyleCnt="0"/>
      <dgm:spPr/>
    </dgm:pt>
    <dgm:pt modelId="{228D4F49-BAB8-4819-8D43-8D8A4293DE77}" type="pres">
      <dgm:prSet presAssocID="{701AD2BB-29B4-42A5-8A3E-43CD70E5D0F6}" presName="node" presStyleLbl="alignAccFollowNode1" presStyleIdx="5" presStyleCnt="8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6B46F77F-79D8-41F1-854B-6674D5E42B39}" type="pres">
      <dgm:prSet presAssocID="{C0E5C4DB-0D5E-4C45-A7E6-0133AAC47E22}" presName="vSp" presStyleCnt="0"/>
      <dgm:spPr/>
    </dgm:pt>
    <dgm:pt modelId="{BBF5B658-9F3C-4469-893A-EAF278789181}" type="pres">
      <dgm:prSet presAssocID="{8FC606BA-3D81-4BB2-AAC9-6CF1F1E5B081}" presName="horFlow" presStyleCnt="0"/>
      <dgm:spPr/>
    </dgm:pt>
    <dgm:pt modelId="{1688B473-8629-4ECD-A46A-7FA12CEC73EB}" type="pres">
      <dgm:prSet presAssocID="{8FC606BA-3D81-4BB2-AAC9-6CF1F1E5B081}" presName="bigChev" presStyleLbl="node1" presStyleIdx="2" presStyleCnt="3"/>
      <dgm:spPr/>
      <dgm:t>
        <a:bodyPr/>
        <a:lstStyle/>
        <a:p>
          <a:endParaRPr lang="sv-SE"/>
        </a:p>
      </dgm:t>
    </dgm:pt>
    <dgm:pt modelId="{E958CF25-E301-4FA0-917F-01C43ED5D9E1}" type="pres">
      <dgm:prSet presAssocID="{65EB3E4C-2095-426B-BA9A-7338AA1BCFB5}" presName="parTrans" presStyleCnt="0"/>
      <dgm:spPr/>
    </dgm:pt>
    <dgm:pt modelId="{98C3580A-EDCA-4177-BD9C-448AF12048F8}" type="pres">
      <dgm:prSet presAssocID="{75F7433A-4359-430D-81F5-BD58960FC785}" presName="node" presStyleLbl="alignAccFollowNode1" presStyleIdx="6" presStyleCnt="8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5B626488-86B5-40E5-90C8-DF3D0396AFBB}" type="pres">
      <dgm:prSet presAssocID="{38C3B604-E75D-4B13-8E17-AA82C53336F5}" presName="sibTrans" presStyleCnt="0"/>
      <dgm:spPr/>
    </dgm:pt>
    <dgm:pt modelId="{9D431843-B76A-4279-9B00-0CAC5CA1EC9E}" type="pres">
      <dgm:prSet presAssocID="{69A960F8-CEB4-4C2B-B535-893ADA6A107F}" presName="node" presStyleLbl="alignAccFollowNode1" presStyleIdx="7" presStyleCnt="8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</dgm:ptLst>
  <dgm:cxnLst>
    <dgm:cxn modelId="{A758AA44-1F00-4E09-819C-FC7CCF0F4BA8}" srcId="{2E5087A5-FE23-45D6-92E3-9CE8FD18EC3E}" destId="{8FC606BA-3D81-4BB2-AAC9-6CF1F1E5B081}" srcOrd="2" destOrd="0" parTransId="{93657C27-2493-4BCA-B04A-7AC753120AEB}" sibTransId="{25F8BE36-C2DD-49BA-9B18-5C2E5544A6B5}"/>
    <dgm:cxn modelId="{FA6653A4-E8A2-4AE6-AEB5-2F8C635899A5}" srcId="{C0E5C4DB-0D5E-4C45-A7E6-0133AAC47E22}" destId="{701AD2BB-29B4-42A5-8A3E-43CD70E5D0F6}" srcOrd="2" destOrd="0" parTransId="{9CD80891-21DA-47C0-BE2F-DAA974BAC262}" sibTransId="{00F68CF7-F1C2-4910-B4A1-A839583A47AE}"/>
    <dgm:cxn modelId="{8CB569B8-B386-4FE7-A853-D3E07DB3D597}" srcId="{72E19C7A-5091-4C92-883A-1F705FFF64A6}" destId="{97E09622-ED15-4751-8274-5C7DAB32C97D}" srcOrd="0" destOrd="0" parTransId="{BF5027B4-66F9-49B7-926D-8820BC34BA0C}" sibTransId="{69A968F4-F3AA-4054-8742-718882C88143}"/>
    <dgm:cxn modelId="{9498664E-85F0-48C9-905B-E32C6A7D1E98}" type="presOf" srcId="{C0E5C4DB-0D5E-4C45-A7E6-0133AAC47E22}" destId="{C2E72CC2-16BF-40F3-AD9A-2EF217AC3C2B}" srcOrd="0" destOrd="0" presId="urn:microsoft.com/office/officeart/2005/8/layout/lProcess3"/>
    <dgm:cxn modelId="{ED3CD862-2BE7-4D7E-AEC8-7D8C70E8E851}" type="presOf" srcId="{69A960F8-CEB4-4C2B-B535-893ADA6A107F}" destId="{9D431843-B76A-4279-9B00-0CAC5CA1EC9E}" srcOrd="0" destOrd="0" presId="urn:microsoft.com/office/officeart/2005/8/layout/lProcess3"/>
    <dgm:cxn modelId="{F8C0D57A-5139-4997-BF46-FFB2D777394D}" type="presOf" srcId="{75F7433A-4359-430D-81F5-BD58960FC785}" destId="{98C3580A-EDCA-4177-BD9C-448AF12048F8}" srcOrd="0" destOrd="0" presId="urn:microsoft.com/office/officeart/2005/8/layout/lProcess3"/>
    <dgm:cxn modelId="{F34C161E-3A41-4E81-838A-912588ECC60C}" srcId="{8FC606BA-3D81-4BB2-AAC9-6CF1F1E5B081}" destId="{69A960F8-CEB4-4C2B-B535-893ADA6A107F}" srcOrd="1" destOrd="0" parTransId="{8282C2A7-18DE-4519-B4E8-FD3290009F01}" sibTransId="{2B5E11B6-46B8-4C99-A60A-C1A93208E69D}"/>
    <dgm:cxn modelId="{2FFE2046-37E7-494F-8CDC-8F09822F732F}" srcId="{72E19C7A-5091-4C92-883A-1F705FFF64A6}" destId="{1173EA69-AEF7-468A-8AC9-00731F7C2FC5}" srcOrd="2" destOrd="0" parTransId="{C7244DC9-6F98-42DA-BE57-2A41A12A05E6}" sibTransId="{59EC94A9-7734-4FEF-8E84-DBEF7DD4DD2D}"/>
    <dgm:cxn modelId="{682385FA-67A2-4B5F-B361-BBEC8AE99308}" type="presOf" srcId="{C5118DBE-CBFC-4CF5-BD2B-95E01B849D5F}" destId="{2774E89D-7A5B-4B11-A706-2F8DCB96AB02}" srcOrd="0" destOrd="0" presId="urn:microsoft.com/office/officeart/2005/8/layout/lProcess3"/>
    <dgm:cxn modelId="{D7AECA14-186B-477D-BD6A-AFBBFF94F770}" type="presOf" srcId="{69CCEB2C-3C20-4AFC-9087-1909EAF04E88}" destId="{50FB28DA-BAE8-481A-B85F-2931F81395D3}" srcOrd="0" destOrd="0" presId="urn:microsoft.com/office/officeart/2005/8/layout/lProcess3"/>
    <dgm:cxn modelId="{F9019589-4401-4A2E-A1DF-F130E3CA862E}" srcId="{72E19C7A-5091-4C92-883A-1F705FFF64A6}" destId="{C5118DBE-CBFC-4CF5-BD2B-95E01B849D5F}" srcOrd="1" destOrd="0" parTransId="{C7D09865-8734-4D36-8F75-19571C027505}" sibTransId="{FB7A275C-7838-4106-8F2F-1041C09CB164}"/>
    <dgm:cxn modelId="{C89CC6C2-6A3F-4AAA-A16B-1ED9B4796E1A}" type="presOf" srcId="{97E09622-ED15-4751-8274-5C7DAB32C97D}" destId="{7D2C8E30-C15E-4FF4-BB10-C83D04A3E1B9}" srcOrd="0" destOrd="0" presId="urn:microsoft.com/office/officeart/2005/8/layout/lProcess3"/>
    <dgm:cxn modelId="{200042B2-44F8-4FDE-80AC-31EC23F68D06}" type="presOf" srcId="{72E19C7A-5091-4C92-883A-1F705FFF64A6}" destId="{A35EF6B7-C0B6-4C55-BA5C-667C596B6F30}" srcOrd="0" destOrd="0" presId="urn:microsoft.com/office/officeart/2005/8/layout/lProcess3"/>
    <dgm:cxn modelId="{381E23AC-8605-464E-AC6D-392333CC593C}" srcId="{2E5087A5-FE23-45D6-92E3-9CE8FD18EC3E}" destId="{C0E5C4DB-0D5E-4C45-A7E6-0133AAC47E22}" srcOrd="1" destOrd="0" parTransId="{CD59D4E9-E645-44E8-BB89-CFC81513A6BF}" sibTransId="{FD7AEB3D-A1EB-465A-AAF6-A2697D293C62}"/>
    <dgm:cxn modelId="{925DB392-6A08-4DE2-8C47-7B8DE60BA441}" srcId="{C0E5C4DB-0D5E-4C45-A7E6-0133AAC47E22}" destId="{69CCEB2C-3C20-4AFC-9087-1909EAF04E88}" srcOrd="0" destOrd="0" parTransId="{F3FECD8C-BABE-4D99-81EA-87BCE77AB5EB}" sibTransId="{C8BE2FA9-A8F3-43B4-BE53-CB2E7E6FF1A8}"/>
    <dgm:cxn modelId="{880DBF19-AF29-439C-A07C-5C0EFEB630DD}" type="presOf" srcId="{1173EA69-AEF7-468A-8AC9-00731F7C2FC5}" destId="{3E42806D-295E-4642-870E-364516B36CEF}" srcOrd="0" destOrd="0" presId="urn:microsoft.com/office/officeart/2005/8/layout/lProcess3"/>
    <dgm:cxn modelId="{8CA3AFF5-B0F8-44D6-8C37-FD52144A7CA8}" type="presOf" srcId="{2E5087A5-FE23-45D6-92E3-9CE8FD18EC3E}" destId="{C745C047-4085-43A8-9581-48E21B003B78}" srcOrd="0" destOrd="0" presId="urn:microsoft.com/office/officeart/2005/8/layout/lProcess3"/>
    <dgm:cxn modelId="{9236BA26-17E8-407D-9230-55DF89F18825}" srcId="{2E5087A5-FE23-45D6-92E3-9CE8FD18EC3E}" destId="{72E19C7A-5091-4C92-883A-1F705FFF64A6}" srcOrd="0" destOrd="0" parTransId="{2454C062-2CE2-47FB-B668-0E320BE14E15}" sibTransId="{9F1951B3-6218-4240-B1E2-8A86EB378E09}"/>
    <dgm:cxn modelId="{9F310393-3322-4741-ACD0-AD8E975BE04F}" type="presOf" srcId="{701AD2BB-29B4-42A5-8A3E-43CD70E5D0F6}" destId="{228D4F49-BAB8-4819-8D43-8D8A4293DE77}" srcOrd="0" destOrd="0" presId="urn:microsoft.com/office/officeart/2005/8/layout/lProcess3"/>
    <dgm:cxn modelId="{A86F8945-D125-4C88-B3A3-8110EA811E5F}" type="presOf" srcId="{8FC606BA-3D81-4BB2-AAC9-6CF1F1E5B081}" destId="{1688B473-8629-4ECD-A46A-7FA12CEC73EB}" srcOrd="0" destOrd="0" presId="urn:microsoft.com/office/officeart/2005/8/layout/lProcess3"/>
    <dgm:cxn modelId="{094FC34E-9AF6-4D49-8CAE-C74276324BED}" type="presOf" srcId="{5F0A6CE7-F051-47B4-9FC4-AB84E2539591}" destId="{C363C221-5753-4B6D-8AA9-39F854A82074}" srcOrd="0" destOrd="0" presId="urn:microsoft.com/office/officeart/2005/8/layout/lProcess3"/>
    <dgm:cxn modelId="{5DCA7951-3065-4283-87EC-5B95F903D6EA}" srcId="{8FC606BA-3D81-4BB2-AAC9-6CF1F1E5B081}" destId="{75F7433A-4359-430D-81F5-BD58960FC785}" srcOrd="0" destOrd="0" parTransId="{65EB3E4C-2095-426B-BA9A-7338AA1BCFB5}" sibTransId="{38C3B604-E75D-4B13-8E17-AA82C53336F5}"/>
    <dgm:cxn modelId="{614D74E5-7C3E-424D-8023-9140DE1504FA}" srcId="{C0E5C4DB-0D5E-4C45-A7E6-0133AAC47E22}" destId="{5F0A6CE7-F051-47B4-9FC4-AB84E2539591}" srcOrd="1" destOrd="0" parTransId="{C0A95DBF-7C0D-4628-BE6A-BF06C1B5C851}" sibTransId="{3A2678ED-4EA6-4299-8AA4-DE6B1C563483}"/>
    <dgm:cxn modelId="{DBF73D4D-E274-4F80-AD75-A4CAA7FF1DF4}" type="presParOf" srcId="{C745C047-4085-43A8-9581-48E21B003B78}" destId="{DE8F2962-B991-43D7-AEA6-26EF867E4541}" srcOrd="0" destOrd="0" presId="urn:microsoft.com/office/officeart/2005/8/layout/lProcess3"/>
    <dgm:cxn modelId="{E4B4E675-FC1E-439D-93F9-36A92DE94CE5}" type="presParOf" srcId="{DE8F2962-B991-43D7-AEA6-26EF867E4541}" destId="{A35EF6B7-C0B6-4C55-BA5C-667C596B6F30}" srcOrd="0" destOrd="0" presId="urn:microsoft.com/office/officeart/2005/8/layout/lProcess3"/>
    <dgm:cxn modelId="{C6664EB9-475A-4130-A616-AB7E5C371AA1}" type="presParOf" srcId="{DE8F2962-B991-43D7-AEA6-26EF867E4541}" destId="{928FD5A5-A5AF-40DE-B54A-CFA772428793}" srcOrd="1" destOrd="0" presId="urn:microsoft.com/office/officeart/2005/8/layout/lProcess3"/>
    <dgm:cxn modelId="{6A6D07DD-687C-4FEA-BC8E-50B689FAE393}" type="presParOf" srcId="{DE8F2962-B991-43D7-AEA6-26EF867E4541}" destId="{7D2C8E30-C15E-4FF4-BB10-C83D04A3E1B9}" srcOrd="2" destOrd="0" presId="urn:microsoft.com/office/officeart/2005/8/layout/lProcess3"/>
    <dgm:cxn modelId="{D8F9A8C9-EF2A-4410-9463-287CAF1E9201}" type="presParOf" srcId="{DE8F2962-B991-43D7-AEA6-26EF867E4541}" destId="{EC949E1C-FE0C-4276-AF81-6A0E3C7F6DCE}" srcOrd="3" destOrd="0" presId="urn:microsoft.com/office/officeart/2005/8/layout/lProcess3"/>
    <dgm:cxn modelId="{8980269F-A79A-48B8-8E80-F98CD9D2F112}" type="presParOf" srcId="{DE8F2962-B991-43D7-AEA6-26EF867E4541}" destId="{2774E89D-7A5B-4B11-A706-2F8DCB96AB02}" srcOrd="4" destOrd="0" presId="urn:microsoft.com/office/officeart/2005/8/layout/lProcess3"/>
    <dgm:cxn modelId="{476FAA6F-47A1-4B65-8891-FC68C70E9C51}" type="presParOf" srcId="{DE8F2962-B991-43D7-AEA6-26EF867E4541}" destId="{33A2D2FC-F85C-43A7-BE95-6B50A2D7FB65}" srcOrd="5" destOrd="0" presId="urn:microsoft.com/office/officeart/2005/8/layout/lProcess3"/>
    <dgm:cxn modelId="{B7596936-E1C1-421E-ABA0-E0413B47DFBF}" type="presParOf" srcId="{DE8F2962-B991-43D7-AEA6-26EF867E4541}" destId="{3E42806D-295E-4642-870E-364516B36CEF}" srcOrd="6" destOrd="0" presId="urn:microsoft.com/office/officeart/2005/8/layout/lProcess3"/>
    <dgm:cxn modelId="{D0AC5FA7-1194-42B7-AFAE-8312994779C0}" type="presParOf" srcId="{C745C047-4085-43A8-9581-48E21B003B78}" destId="{EB40D488-A28E-4484-9489-F2DD7E1E2C6F}" srcOrd="1" destOrd="0" presId="urn:microsoft.com/office/officeart/2005/8/layout/lProcess3"/>
    <dgm:cxn modelId="{29CD40E1-1F32-40A8-8C92-E797A63F8129}" type="presParOf" srcId="{C745C047-4085-43A8-9581-48E21B003B78}" destId="{B18C4A03-2CA5-4E7A-8FEB-7445281D180B}" srcOrd="2" destOrd="0" presId="urn:microsoft.com/office/officeart/2005/8/layout/lProcess3"/>
    <dgm:cxn modelId="{7C178C82-5C08-4F54-B37F-BC53E222654D}" type="presParOf" srcId="{B18C4A03-2CA5-4E7A-8FEB-7445281D180B}" destId="{C2E72CC2-16BF-40F3-AD9A-2EF217AC3C2B}" srcOrd="0" destOrd="0" presId="urn:microsoft.com/office/officeart/2005/8/layout/lProcess3"/>
    <dgm:cxn modelId="{03EAB6DE-7F2F-4F2B-B002-D596C716A463}" type="presParOf" srcId="{B18C4A03-2CA5-4E7A-8FEB-7445281D180B}" destId="{26766ECE-F69C-42CE-A5B6-C87DEBE479A6}" srcOrd="1" destOrd="0" presId="urn:microsoft.com/office/officeart/2005/8/layout/lProcess3"/>
    <dgm:cxn modelId="{67D10B94-85FF-4E20-896F-8895A4644BBA}" type="presParOf" srcId="{B18C4A03-2CA5-4E7A-8FEB-7445281D180B}" destId="{50FB28DA-BAE8-481A-B85F-2931F81395D3}" srcOrd="2" destOrd="0" presId="urn:microsoft.com/office/officeart/2005/8/layout/lProcess3"/>
    <dgm:cxn modelId="{030350F6-2292-4C8F-A429-E22AD430CC39}" type="presParOf" srcId="{B18C4A03-2CA5-4E7A-8FEB-7445281D180B}" destId="{51B97322-538B-4392-BBB4-23789AC7B3BF}" srcOrd="3" destOrd="0" presId="urn:microsoft.com/office/officeart/2005/8/layout/lProcess3"/>
    <dgm:cxn modelId="{7475F7C0-73D2-4527-92F0-589D5BD6A834}" type="presParOf" srcId="{B18C4A03-2CA5-4E7A-8FEB-7445281D180B}" destId="{C363C221-5753-4B6D-8AA9-39F854A82074}" srcOrd="4" destOrd="0" presId="urn:microsoft.com/office/officeart/2005/8/layout/lProcess3"/>
    <dgm:cxn modelId="{A357D766-F6D9-4AEE-B9F0-4C4C6325A672}" type="presParOf" srcId="{B18C4A03-2CA5-4E7A-8FEB-7445281D180B}" destId="{3387E042-C6BE-4B4C-823B-B90D903E0501}" srcOrd="5" destOrd="0" presId="urn:microsoft.com/office/officeart/2005/8/layout/lProcess3"/>
    <dgm:cxn modelId="{93D627C6-D529-4529-816C-3CD99181B433}" type="presParOf" srcId="{B18C4A03-2CA5-4E7A-8FEB-7445281D180B}" destId="{228D4F49-BAB8-4819-8D43-8D8A4293DE77}" srcOrd="6" destOrd="0" presId="urn:microsoft.com/office/officeart/2005/8/layout/lProcess3"/>
    <dgm:cxn modelId="{DE9BCF1D-F3E9-41FD-ACEC-DC536A2BAC3E}" type="presParOf" srcId="{C745C047-4085-43A8-9581-48E21B003B78}" destId="{6B46F77F-79D8-41F1-854B-6674D5E42B39}" srcOrd="3" destOrd="0" presId="urn:microsoft.com/office/officeart/2005/8/layout/lProcess3"/>
    <dgm:cxn modelId="{1632950F-FD1C-4AF8-ABBB-77E6EF27D81A}" type="presParOf" srcId="{C745C047-4085-43A8-9581-48E21B003B78}" destId="{BBF5B658-9F3C-4469-893A-EAF278789181}" srcOrd="4" destOrd="0" presId="urn:microsoft.com/office/officeart/2005/8/layout/lProcess3"/>
    <dgm:cxn modelId="{6FB9D38F-9774-4C62-AB02-0C6E7D56F552}" type="presParOf" srcId="{BBF5B658-9F3C-4469-893A-EAF278789181}" destId="{1688B473-8629-4ECD-A46A-7FA12CEC73EB}" srcOrd="0" destOrd="0" presId="urn:microsoft.com/office/officeart/2005/8/layout/lProcess3"/>
    <dgm:cxn modelId="{AAB40209-62B7-4725-A254-275D1278405D}" type="presParOf" srcId="{BBF5B658-9F3C-4469-893A-EAF278789181}" destId="{E958CF25-E301-4FA0-917F-01C43ED5D9E1}" srcOrd="1" destOrd="0" presId="urn:microsoft.com/office/officeart/2005/8/layout/lProcess3"/>
    <dgm:cxn modelId="{B171BE41-E66B-4E8D-BA54-199DB91E84B3}" type="presParOf" srcId="{BBF5B658-9F3C-4469-893A-EAF278789181}" destId="{98C3580A-EDCA-4177-BD9C-448AF12048F8}" srcOrd="2" destOrd="0" presId="urn:microsoft.com/office/officeart/2005/8/layout/lProcess3"/>
    <dgm:cxn modelId="{359A722A-6B19-42A1-A6A5-673D1FA3517F}" type="presParOf" srcId="{BBF5B658-9F3C-4469-893A-EAF278789181}" destId="{5B626488-86B5-40E5-90C8-DF3D0396AFBB}" srcOrd="3" destOrd="0" presId="urn:microsoft.com/office/officeart/2005/8/layout/lProcess3"/>
    <dgm:cxn modelId="{A6600335-2A9B-4C13-8218-1DAAE4738292}" type="presParOf" srcId="{BBF5B658-9F3C-4469-893A-EAF278789181}" destId="{9D431843-B76A-4279-9B00-0CAC5CA1EC9E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E5087A5-FE23-45D6-92E3-9CE8FD18EC3E}" type="doc">
      <dgm:prSet loTypeId="urn:microsoft.com/office/officeart/2005/8/layout/lProcess3" loCatId="process" qsTypeId="urn:microsoft.com/office/officeart/2005/8/quickstyle/simple1" qsCatId="simple" csTypeId="urn:microsoft.com/office/officeart/2005/8/colors/accent4_4" csCatId="accent4" phldr="1"/>
      <dgm:spPr/>
      <dgm:t>
        <a:bodyPr/>
        <a:lstStyle/>
        <a:p>
          <a:endParaRPr lang="sv-SE"/>
        </a:p>
      </dgm:t>
    </dgm:pt>
    <dgm:pt modelId="{C0E5C4DB-0D5E-4C45-A7E6-0133AAC47E22}">
      <dgm:prSet phldrT="[Text]"/>
      <dgm:spPr/>
      <dgm:t>
        <a:bodyPr/>
        <a:lstStyle/>
        <a:p>
          <a:r>
            <a:rPr lang="sv-SE" dirty="0" smtClean="0"/>
            <a:t>förbereda försäljning</a:t>
          </a:r>
          <a:endParaRPr lang="sv-SE" dirty="0"/>
        </a:p>
      </dgm:t>
    </dgm:pt>
    <dgm:pt modelId="{CD59D4E9-E645-44E8-BB89-CFC81513A6BF}" type="parTrans" cxnId="{381E23AC-8605-464E-AC6D-392333CC593C}">
      <dgm:prSet/>
      <dgm:spPr/>
      <dgm:t>
        <a:bodyPr/>
        <a:lstStyle/>
        <a:p>
          <a:endParaRPr lang="sv-SE"/>
        </a:p>
      </dgm:t>
    </dgm:pt>
    <dgm:pt modelId="{FD7AEB3D-A1EB-465A-AAF6-A2697D293C62}" type="sibTrans" cxnId="{381E23AC-8605-464E-AC6D-392333CC593C}">
      <dgm:prSet/>
      <dgm:spPr/>
      <dgm:t>
        <a:bodyPr/>
        <a:lstStyle/>
        <a:p>
          <a:endParaRPr lang="sv-SE"/>
        </a:p>
      </dgm:t>
    </dgm:pt>
    <dgm:pt modelId="{69CCEB2C-3C20-4AFC-9087-1909EAF04E88}">
      <dgm:prSet phldrT="[Text]"/>
      <dgm:spPr/>
      <dgm:t>
        <a:bodyPr/>
        <a:lstStyle/>
        <a:p>
          <a:r>
            <a:rPr lang="sv-SE" dirty="0" err="1" smtClean="0"/>
            <a:t>Elib</a:t>
          </a:r>
          <a:endParaRPr lang="sv-SE" dirty="0"/>
        </a:p>
      </dgm:t>
    </dgm:pt>
    <dgm:pt modelId="{F3FECD8C-BABE-4D99-81EA-87BCE77AB5EB}" type="parTrans" cxnId="{925DB392-6A08-4DE2-8C47-7B8DE60BA441}">
      <dgm:prSet/>
      <dgm:spPr/>
      <dgm:t>
        <a:bodyPr/>
        <a:lstStyle/>
        <a:p>
          <a:endParaRPr lang="sv-SE"/>
        </a:p>
      </dgm:t>
    </dgm:pt>
    <dgm:pt modelId="{C8BE2FA9-A8F3-43B4-BE53-CB2E7E6FF1A8}" type="sibTrans" cxnId="{925DB392-6A08-4DE2-8C47-7B8DE60BA441}">
      <dgm:prSet/>
      <dgm:spPr/>
      <dgm:t>
        <a:bodyPr/>
        <a:lstStyle/>
        <a:p>
          <a:endParaRPr lang="sv-SE"/>
        </a:p>
      </dgm:t>
    </dgm:pt>
    <dgm:pt modelId="{31A1366E-1D0C-4250-A21C-43548AF78461}">
      <dgm:prSet phldrT="[Text]"/>
      <dgm:spPr/>
      <dgm:t>
        <a:bodyPr/>
        <a:lstStyle/>
        <a:p>
          <a:r>
            <a:rPr lang="sv-SE" dirty="0" err="1" smtClean="0"/>
            <a:t>ebok</a:t>
          </a:r>
          <a:endParaRPr lang="sv-SE" dirty="0"/>
        </a:p>
      </dgm:t>
    </dgm:pt>
    <dgm:pt modelId="{63B57AE0-3620-4B11-9111-3D3F7406CA52}" type="parTrans" cxnId="{3FC8AD5F-8154-402C-9885-E9FDDC4070E4}">
      <dgm:prSet/>
      <dgm:spPr/>
      <dgm:t>
        <a:bodyPr/>
        <a:lstStyle/>
        <a:p>
          <a:endParaRPr lang="sv-SE"/>
        </a:p>
      </dgm:t>
    </dgm:pt>
    <dgm:pt modelId="{B91E36BA-947D-4D53-BA15-8423BCF0A664}" type="sibTrans" cxnId="{3FC8AD5F-8154-402C-9885-E9FDDC4070E4}">
      <dgm:prSet/>
      <dgm:spPr/>
      <dgm:t>
        <a:bodyPr/>
        <a:lstStyle/>
        <a:p>
          <a:endParaRPr lang="sv-SE"/>
        </a:p>
      </dgm:t>
    </dgm:pt>
    <dgm:pt modelId="{CCC35360-C530-4590-8649-A6A877D727A9}">
      <dgm:prSet phldrT="[Text]"/>
      <dgm:spPr/>
      <dgm:t>
        <a:bodyPr/>
        <a:lstStyle/>
        <a:p>
          <a:r>
            <a:rPr lang="sv-SE" dirty="0" smtClean="0"/>
            <a:t>ISBN</a:t>
          </a:r>
          <a:endParaRPr lang="sv-SE" dirty="0"/>
        </a:p>
      </dgm:t>
    </dgm:pt>
    <dgm:pt modelId="{E3CC0B3A-A137-47D1-AE06-77378E221EEA}" type="parTrans" cxnId="{A9DF4E98-AFFF-431C-B8B7-AAEA12DD816D}">
      <dgm:prSet/>
      <dgm:spPr/>
      <dgm:t>
        <a:bodyPr/>
        <a:lstStyle/>
        <a:p>
          <a:endParaRPr lang="sv-SE"/>
        </a:p>
      </dgm:t>
    </dgm:pt>
    <dgm:pt modelId="{6DCF6330-B26C-46E7-B3CD-BABFA3EEEE89}" type="sibTrans" cxnId="{A9DF4E98-AFFF-431C-B8B7-AAEA12DD816D}">
      <dgm:prSet/>
      <dgm:spPr/>
      <dgm:t>
        <a:bodyPr/>
        <a:lstStyle/>
        <a:p>
          <a:endParaRPr lang="sv-SE"/>
        </a:p>
      </dgm:t>
    </dgm:pt>
    <dgm:pt modelId="{2231098E-BE44-40B9-A1B2-3782440A36AA}">
      <dgm:prSet phldrT="[Text]"/>
      <dgm:spPr/>
      <dgm:t>
        <a:bodyPr/>
        <a:lstStyle/>
        <a:p>
          <a:r>
            <a:rPr lang="sv-SE" dirty="0" err="1" smtClean="0"/>
            <a:t>epub</a:t>
          </a:r>
          <a:r>
            <a:rPr lang="sv-SE" dirty="0" smtClean="0"/>
            <a:t>, </a:t>
          </a:r>
          <a:r>
            <a:rPr lang="sv-SE" dirty="0" err="1" smtClean="0"/>
            <a:t>kindle</a:t>
          </a:r>
          <a:endParaRPr lang="sv-SE" dirty="0"/>
        </a:p>
      </dgm:t>
    </dgm:pt>
    <dgm:pt modelId="{72D1B42F-7015-4F92-9EB3-964B907EA7CC}" type="parTrans" cxnId="{29490F36-B43C-4436-AFFA-29DF73C2F6FF}">
      <dgm:prSet/>
      <dgm:spPr/>
      <dgm:t>
        <a:bodyPr/>
        <a:lstStyle/>
        <a:p>
          <a:endParaRPr lang="sv-SE"/>
        </a:p>
      </dgm:t>
    </dgm:pt>
    <dgm:pt modelId="{7A708B67-486E-4B2D-BFDF-A089F1546324}" type="sibTrans" cxnId="{29490F36-B43C-4436-AFFA-29DF73C2F6FF}">
      <dgm:prSet/>
      <dgm:spPr/>
      <dgm:t>
        <a:bodyPr/>
        <a:lstStyle/>
        <a:p>
          <a:endParaRPr lang="sv-SE"/>
        </a:p>
      </dgm:t>
    </dgm:pt>
    <dgm:pt modelId="{8A07F55D-23C3-478C-879C-E37B4F5F141B}">
      <dgm:prSet phldrT="[Text]"/>
      <dgm:spPr/>
      <dgm:t>
        <a:bodyPr/>
        <a:lstStyle/>
        <a:p>
          <a:r>
            <a:rPr lang="sv-SE" dirty="0" smtClean="0"/>
            <a:t>sätta f-pris</a:t>
          </a:r>
          <a:endParaRPr lang="sv-SE" dirty="0"/>
        </a:p>
      </dgm:t>
    </dgm:pt>
    <dgm:pt modelId="{24A2D68C-471D-4BEB-8545-F7BCAD35A0DC}" type="parTrans" cxnId="{F7C2D3F5-DF04-4895-89AE-CE6EDFCDB9F4}">
      <dgm:prSet/>
      <dgm:spPr/>
      <dgm:t>
        <a:bodyPr/>
        <a:lstStyle/>
        <a:p>
          <a:endParaRPr lang="sv-SE"/>
        </a:p>
      </dgm:t>
    </dgm:pt>
    <dgm:pt modelId="{FB52E2FD-1F67-49E7-8373-A3A1F15AAB00}" type="sibTrans" cxnId="{F7C2D3F5-DF04-4895-89AE-CE6EDFCDB9F4}">
      <dgm:prSet/>
      <dgm:spPr/>
      <dgm:t>
        <a:bodyPr/>
        <a:lstStyle/>
        <a:p>
          <a:endParaRPr lang="sv-SE"/>
        </a:p>
      </dgm:t>
    </dgm:pt>
    <dgm:pt modelId="{35A87331-CE97-4C89-A402-A7EEF3D798A4}">
      <dgm:prSet phldrT="[Text]"/>
      <dgm:spPr/>
      <dgm:t>
        <a:bodyPr/>
        <a:lstStyle/>
        <a:p>
          <a:r>
            <a:rPr lang="sv-SE" dirty="0" smtClean="0"/>
            <a:t>affärsmodell</a:t>
          </a:r>
          <a:endParaRPr lang="sv-SE" dirty="0"/>
        </a:p>
      </dgm:t>
    </dgm:pt>
    <dgm:pt modelId="{015ED77D-2556-4228-BEED-4772B3302591}" type="parTrans" cxnId="{EE73EE5D-3254-4BC8-A11C-FBFEFD9BD262}">
      <dgm:prSet/>
      <dgm:spPr/>
      <dgm:t>
        <a:bodyPr/>
        <a:lstStyle/>
        <a:p>
          <a:endParaRPr lang="sv-SE"/>
        </a:p>
      </dgm:t>
    </dgm:pt>
    <dgm:pt modelId="{ADB8A2B5-7A8B-4A55-8605-8F9F23825844}" type="sibTrans" cxnId="{EE73EE5D-3254-4BC8-A11C-FBFEFD9BD262}">
      <dgm:prSet/>
      <dgm:spPr/>
      <dgm:t>
        <a:bodyPr/>
        <a:lstStyle/>
        <a:p>
          <a:endParaRPr lang="sv-SE"/>
        </a:p>
      </dgm:t>
    </dgm:pt>
    <dgm:pt modelId="{66B8EE3B-EDD6-4326-B33A-C084EBC79FCD}">
      <dgm:prSet phldrT="[Text]"/>
      <dgm:spPr/>
      <dgm:t>
        <a:bodyPr/>
        <a:lstStyle/>
        <a:p>
          <a:r>
            <a:rPr lang="sv-SE" dirty="0" smtClean="0"/>
            <a:t>paketera</a:t>
          </a:r>
          <a:endParaRPr lang="sv-SE" dirty="0"/>
        </a:p>
      </dgm:t>
    </dgm:pt>
    <dgm:pt modelId="{E51BE001-C1E1-4CBE-A498-8A8961643BB3}" type="parTrans" cxnId="{86504A65-8BEE-4078-8AB7-67BE89A808BA}">
      <dgm:prSet/>
      <dgm:spPr/>
      <dgm:t>
        <a:bodyPr/>
        <a:lstStyle/>
        <a:p>
          <a:endParaRPr lang="sv-SE"/>
        </a:p>
      </dgm:t>
    </dgm:pt>
    <dgm:pt modelId="{2CD6DBAE-6F87-4E4D-8BE3-53C832B41DA7}" type="sibTrans" cxnId="{86504A65-8BEE-4078-8AB7-67BE89A808BA}">
      <dgm:prSet/>
      <dgm:spPr/>
      <dgm:t>
        <a:bodyPr/>
        <a:lstStyle/>
        <a:p>
          <a:endParaRPr lang="sv-SE"/>
        </a:p>
      </dgm:t>
    </dgm:pt>
    <dgm:pt modelId="{62A94C0F-5BBA-48D0-8867-7D232D9111E2}">
      <dgm:prSet phldrT="[Text]"/>
      <dgm:spPr/>
      <dgm:t>
        <a:bodyPr/>
        <a:lstStyle/>
        <a:p>
          <a:r>
            <a:rPr lang="sv-SE" smtClean="0"/>
            <a:t>titel</a:t>
          </a:r>
          <a:endParaRPr lang="sv-SE" dirty="0"/>
        </a:p>
      </dgm:t>
    </dgm:pt>
    <dgm:pt modelId="{278164C4-1B97-43E4-8B1A-FC32A19205B7}" type="parTrans" cxnId="{37C8DD55-BAAF-4DAF-9595-3FB0FB27C9BF}">
      <dgm:prSet/>
      <dgm:spPr/>
      <dgm:t>
        <a:bodyPr/>
        <a:lstStyle/>
        <a:p>
          <a:endParaRPr lang="sv-SE"/>
        </a:p>
      </dgm:t>
    </dgm:pt>
    <dgm:pt modelId="{9390578E-689D-42C5-9876-5AF8816574F5}" type="sibTrans" cxnId="{37C8DD55-BAAF-4DAF-9595-3FB0FB27C9BF}">
      <dgm:prSet/>
      <dgm:spPr/>
      <dgm:t>
        <a:bodyPr/>
        <a:lstStyle/>
        <a:p>
          <a:endParaRPr lang="sv-SE"/>
        </a:p>
      </dgm:t>
    </dgm:pt>
    <dgm:pt modelId="{6A462C77-6EAD-42D5-BF16-0E5AE6804713}">
      <dgm:prSet phldrT="[Text]"/>
      <dgm:spPr/>
      <dgm:t>
        <a:bodyPr/>
        <a:lstStyle/>
        <a:p>
          <a:r>
            <a:rPr lang="sv-SE" dirty="0" smtClean="0"/>
            <a:t>framsida</a:t>
          </a:r>
          <a:endParaRPr lang="sv-SE" dirty="0"/>
        </a:p>
      </dgm:t>
    </dgm:pt>
    <dgm:pt modelId="{9BDA6C06-048A-4389-8582-3856E35E7AD0}" type="parTrans" cxnId="{2EDA8326-4B96-4BBB-9B1D-C2C72C86A68B}">
      <dgm:prSet/>
      <dgm:spPr/>
      <dgm:t>
        <a:bodyPr/>
        <a:lstStyle/>
        <a:p>
          <a:endParaRPr lang="sv-SE"/>
        </a:p>
      </dgm:t>
    </dgm:pt>
    <dgm:pt modelId="{E755492F-468C-4615-80AA-A6F1957DC699}" type="sibTrans" cxnId="{2EDA8326-4B96-4BBB-9B1D-C2C72C86A68B}">
      <dgm:prSet/>
      <dgm:spPr/>
      <dgm:t>
        <a:bodyPr/>
        <a:lstStyle/>
        <a:p>
          <a:endParaRPr lang="sv-SE"/>
        </a:p>
      </dgm:t>
    </dgm:pt>
    <dgm:pt modelId="{FC5D8B3A-DDC0-4E1F-9ACF-F570735A1906}">
      <dgm:prSet phldrT="[Text]"/>
      <dgm:spPr/>
      <dgm:t>
        <a:bodyPr/>
        <a:lstStyle/>
        <a:p>
          <a:r>
            <a:rPr lang="sv-SE" dirty="0" smtClean="0"/>
            <a:t>texter</a:t>
          </a:r>
          <a:endParaRPr lang="sv-SE" dirty="0"/>
        </a:p>
      </dgm:t>
    </dgm:pt>
    <dgm:pt modelId="{420996D4-DD6A-499A-B14C-77ADCA24BAFC}" type="parTrans" cxnId="{65F42F0C-C329-4C5C-A218-9C90CD192D8E}">
      <dgm:prSet/>
      <dgm:spPr/>
      <dgm:t>
        <a:bodyPr/>
        <a:lstStyle/>
        <a:p>
          <a:endParaRPr lang="sv-SE"/>
        </a:p>
      </dgm:t>
    </dgm:pt>
    <dgm:pt modelId="{56B8A07F-692A-4FD6-A811-BC805E5E21E8}" type="sibTrans" cxnId="{65F42F0C-C329-4C5C-A218-9C90CD192D8E}">
      <dgm:prSet/>
      <dgm:spPr/>
      <dgm:t>
        <a:bodyPr/>
        <a:lstStyle/>
        <a:p>
          <a:endParaRPr lang="sv-SE"/>
        </a:p>
      </dgm:t>
    </dgm:pt>
    <dgm:pt modelId="{C745C047-4085-43A8-9581-48E21B003B78}" type="pres">
      <dgm:prSet presAssocID="{2E5087A5-FE23-45D6-92E3-9CE8FD18EC3E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sv-SE"/>
        </a:p>
      </dgm:t>
    </dgm:pt>
    <dgm:pt modelId="{FD1BD0D2-2152-472D-869A-ABD415631FDE}" type="pres">
      <dgm:prSet presAssocID="{66B8EE3B-EDD6-4326-B33A-C084EBC79FCD}" presName="horFlow" presStyleCnt="0"/>
      <dgm:spPr/>
    </dgm:pt>
    <dgm:pt modelId="{603D049A-9EF1-479B-910E-D99D8B6E46FE}" type="pres">
      <dgm:prSet presAssocID="{66B8EE3B-EDD6-4326-B33A-C084EBC79FCD}" presName="bigChev" presStyleLbl="node1" presStyleIdx="0" presStyleCnt="3"/>
      <dgm:spPr/>
      <dgm:t>
        <a:bodyPr/>
        <a:lstStyle/>
        <a:p>
          <a:endParaRPr lang="sv-SE"/>
        </a:p>
      </dgm:t>
    </dgm:pt>
    <dgm:pt modelId="{8A673E65-166C-40E0-BEF3-08AD40655444}" type="pres">
      <dgm:prSet presAssocID="{278164C4-1B97-43E4-8B1A-FC32A19205B7}" presName="parTrans" presStyleCnt="0"/>
      <dgm:spPr/>
    </dgm:pt>
    <dgm:pt modelId="{D9F09769-5EDF-4222-AD98-92B828FA677E}" type="pres">
      <dgm:prSet presAssocID="{62A94C0F-5BBA-48D0-8867-7D232D9111E2}" presName="node" presStyleLbl="alignAccFollowNode1" presStyleIdx="0" presStyleCnt="8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C55F1380-2948-4D11-9948-631B9F15AAFC}" type="pres">
      <dgm:prSet presAssocID="{9390578E-689D-42C5-9876-5AF8816574F5}" presName="sibTrans" presStyleCnt="0"/>
      <dgm:spPr/>
    </dgm:pt>
    <dgm:pt modelId="{20F3352D-6D8A-4E41-839C-BDE62A05B5B1}" type="pres">
      <dgm:prSet presAssocID="{6A462C77-6EAD-42D5-BF16-0E5AE6804713}" presName="node" presStyleLbl="alignAccFollowNode1" presStyleIdx="1" presStyleCnt="8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C1D40B7F-43D8-4443-BFBC-49E249C4B582}" type="pres">
      <dgm:prSet presAssocID="{E755492F-468C-4615-80AA-A6F1957DC699}" presName="sibTrans" presStyleCnt="0"/>
      <dgm:spPr/>
    </dgm:pt>
    <dgm:pt modelId="{65D21976-D40F-4287-AE32-7F7402EFC4E0}" type="pres">
      <dgm:prSet presAssocID="{FC5D8B3A-DDC0-4E1F-9ACF-F570735A1906}" presName="node" presStyleLbl="alignAccFollowNode1" presStyleIdx="2" presStyleCnt="8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0C79B915-55DC-427A-A14D-57FC152076FA}" type="pres">
      <dgm:prSet presAssocID="{66B8EE3B-EDD6-4326-B33A-C084EBC79FCD}" presName="vSp" presStyleCnt="0"/>
      <dgm:spPr/>
    </dgm:pt>
    <dgm:pt modelId="{B18C4A03-2CA5-4E7A-8FEB-7445281D180B}" type="pres">
      <dgm:prSet presAssocID="{C0E5C4DB-0D5E-4C45-A7E6-0133AAC47E22}" presName="horFlow" presStyleCnt="0"/>
      <dgm:spPr/>
    </dgm:pt>
    <dgm:pt modelId="{C2E72CC2-16BF-40F3-AD9A-2EF217AC3C2B}" type="pres">
      <dgm:prSet presAssocID="{C0E5C4DB-0D5E-4C45-A7E6-0133AAC47E22}" presName="bigChev" presStyleLbl="node1" presStyleIdx="1" presStyleCnt="3"/>
      <dgm:spPr/>
      <dgm:t>
        <a:bodyPr/>
        <a:lstStyle/>
        <a:p>
          <a:endParaRPr lang="sv-SE"/>
        </a:p>
      </dgm:t>
    </dgm:pt>
    <dgm:pt modelId="{804BA622-3B71-4FF1-A165-705EFCF8E8E0}" type="pres">
      <dgm:prSet presAssocID="{E3CC0B3A-A137-47D1-AE06-77378E221EEA}" presName="parTrans" presStyleCnt="0"/>
      <dgm:spPr/>
    </dgm:pt>
    <dgm:pt modelId="{6FBAF547-9E72-4F15-8F1E-1C21B699A784}" type="pres">
      <dgm:prSet presAssocID="{CCC35360-C530-4590-8649-A6A877D727A9}" presName="node" presStyleLbl="alignAccFollowNode1" presStyleIdx="3" presStyleCnt="8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EF73E800-D7B9-4E1F-8187-CB878215B684}" type="pres">
      <dgm:prSet presAssocID="{6DCF6330-B26C-46E7-B3CD-BABFA3EEEE89}" presName="sibTrans" presStyleCnt="0"/>
      <dgm:spPr/>
    </dgm:pt>
    <dgm:pt modelId="{75E7CF10-10D7-4684-A335-32FC56433EEC}" type="pres">
      <dgm:prSet presAssocID="{8A07F55D-23C3-478C-879C-E37B4F5F141B}" presName="node" presStyleLbl="alignAccFollowNode1" presStyleIdx="4" presStyleCnt="8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97824278-7C86-4A2A-AA4D-41D566A19270}" type="pres">
      <dgm:prSet presAssocID="{FB52E2FD-1F67-49E7-8373-A3A1F15AAB00}" presName="sibTrans" presStyleCnt="0"/>
      <dgm:spPr/>
    </dgm:pt>
    <dgm:pt modelId="{2D81FDE1-68A8-429F-AC65-B84208932EA7}" type="pres">
      <dgm:prSet presAssocID="{35A87331-CE97-4C89-A402-A7EEF3D798A4}" presName="node" presStyleLbl="alignAccFollowNode1" presStyleIdx="5" presStyleCnt="8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6B46F77F-79D8-41F1-854B-6674D5E42B39}" type="pres">
      <dgm:prSet presAssocID="{C0E5C4DB-0D5E-4C45-A7E6-0133AAC47E22}" presName="vSp" presStyleCnt="0"/>
      <dgm:spPr/>
    </dgm:pt>
    <dgm:pt modelId="{6ABA99DA-FC8D-4E34-9FFB-4EBE4DEDF1ED}" type="pres">
      <dgm:prSet presAssocID="{31A1366E-1D0C-4250-A21C-43548AF78461}" presName="horFlow" presStyleCnt="0"/>
      <dgm:spPr/>
    </dgm:pt>
    <dgm:pt modelId="{0FF84E15-98B6-48FA-ADE2-5508D7FDFAE6}" type="pres">
      <dgm:prSet presAssocID="{31A1366E-1D0C-4250-A21C-43548AF78461}" presName="bigChev" presStyleLbl="node1" presStyleIdx="2" presStyleCnt="3"/>
      <dgm:spPr/>
      <dgm:t>
        <a:bodyPr/>
        <a:lstStyle/>
        <a:p>
          <a:endParaRPr lang="sv-SE"/>
        </a:p>
      </dgm:t>
    </dgm:pt>
    <dgm:pt modelId="{14C77DE4-9787-4090-8EE3-FAE0E69C8677}" type="pres">
      <dgm:prSet presAssocID="{72D1B42F-7015-4F92-9EB3-964B907EA7CC}" presName="parTrans" presStyleCnt="0"/>
      <dgm:spPr/>
    </dgm:pt>
    <dgm:pt modelId="{08D533E9-043A-41B8-8567-C139F097AAE1}" type="pres">
      <dgm:prSet presAssocID="{2231098E-BE44-40B9-A1B2-3782440A36AA}" presName="node" presStyleLbl="alignAccFollowNode1" presStyleIdx="6" presStyleCnt="8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E93F1106-97D5-4740-8569-976AB531E989}" type="pres">
      <dgm:prSet presAssocID="{7A708B67-486E-4B2D-BFDF-A089F1546324}" presName="sibTrans" presStyleCnt="0"/>
      <dgm:spPr/>
    </dgm:pt>
    <dgm:pt modelId="{50FB28DA-BAE8-481A-B85F-2931F81395D3}" type="pres">
      <dgm:prSet presAssocID="{69CCEB2C-3C20-4AFC-9087-1909EAF04E88}" presName="node" presStyleLbl="alignAccFollowNode1" presStyleIdx="7" presStyleCnt="8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</dgm:ptLst>
  <dgm:cxnLst>
    <dgm:cxn modelId="{3FC8AD5F-8154-402C-9885-E9FDDC4070E4}" srcId="{2E5087A5-FE23-45D6-92E3-9CE8FD18EC3E}" destId="{31A1366E-1D0C-4250-A21C-43548AF78461}" srcOrd="2" destOrd="0" parTransId="{63B57AE0-3620-4B11-9111-3D3F7406CA52}" sibTransId="{B91E36BA-947D-4D53-BA15-8423BCF0A664}"/>
    <dgm:cxn modelId="{BE9A1075-0127-4C2D-A30F-53DABE10E04B}" type="presOf" srcId="{69CCEB2C-3C20-4AFC-9087-1909EAF04E88}" destId="{50FB28DA-BAE8-481A-B85F-2931F81395D3}" srcOrd="0" destOrd="0" presId="urn:microsoft.com/office/officeart/2005/8/layout/lProcess3"/>
    <dgm:cxn modelId="{86504A65-8BEE-4078-8AB7-67BE89A808BA}" srcId="{2E5087A5-FE23-45D6-92E3-9CE8FD18EC3E}" destId="{66B8EE3B-EDD6-4326-B33A-C084EBC79FCD}" srcOrd="0" destOrd="0" parTransId="{E51BE001-C1E1-4CBE-A498-8A8961643BB3}" sibTransId="{2CD6DBAE-6F87-4E4D-8BE3-53C832B41DA7}"/>
    <dgm:cxn modelId="{0F78E742-579F-4408-9E87-16DFB961F8E1}" type="presOf" srcId="{62A94C0F-5BBA-48D0-8867-7D232D9111E2}" destId="{D9F09769-5EDF-4222-AD98-92B828FA677E}" srcOrd="0" destOrd="0" presId="urn:microsoft.com/office/officeart/2005/8/layout/lProcess3"/>
    <dgm:cxn modelId="{DF3BFD5C-DD98-4BED-B93F-E5BE7171B8D3}" type="presOf" srcId="{66B8EE3B-EDD6-4326-B33A-C084EBC79FCD}" destId="{603D049A-9EF1-479B-910E-D99D8B6E46FE}" srcOrd="0" destOrd="0" presId="urn:microsoft.com/office/officeart/2005/8/layout/lProcess3"/>
    <dgm:cxn modelId="{51E97679-943F-45B8-BC2E-01DF14E095B0}" type="presOf" srcId="{CCC35360-C530-4590-8649-A6A877D727A9}" destId="{6FBAF547-9E72-4F15-8F1E-1C21B699A784}" srcOrd="0" destOrd="0" presId="urn:microsoft.com/office/officeart/2005/8/layout/lProcess3"/>
    <dgm:cxn modelId="{F7C2D3F5-DF04-4895-89AE-CE6EDFCDB9F4}" srcId="{C0E5C4DB-0D5E-4C45-A7E6-0133AAC47E22}" destId="{8A07F55D-23C3-478C-879C-E37B4F5F141B}" srcOrd="1" destOrd="0" parTransId="{24A2D68C-471D-4BEB-8545-F7BCAD35A0DC}" sibTransId="{FB52E2FD-1F67-49E7-8373-A3A1F15AAB00}"/>
    <dgm:cxn modelId="{1F95859D-2BE6-4983-9AF2-AC1B5795E86E}" type="presOf" srcId="{2E5087A5-FE23-45D6-92E3-9CE8FD18EC3E}" destId="{C745C047-4085-43A8-9581-48E21B003B78}" srcOrd="0" destOrd="0" presId="urn:microsoft.com/office/officeart/2005/8/layout/lProcess3"/>
    <dgm:cxn modelId="{6B035637-71FE-443F-84EE-A770ECF3BFC6}" type="presOf" srcId="{6A462C77-6EAD-42D5-BF16-0E5AE6804713}" destId="{20F3352D-6D8A-4E41-839C-BDE62A05B5B1}" srcOrd="0" destOrd="0" presId="urn:microsoft.com/office/officeart/2005/8/layout/lProcess3"/>
    <dgm:cxn modelId="{37C8DD55-BAAF-4DAF-9595-3FB0FB27C9BF}" srcId="{66B8EE3B-EDD6-4326-B33A-C084EBC79FCD}" destId="{62A94C0F-5BBA-48D0-8867-7D232D9111E2}" srcOrd="0" destOrd="0" parTransId="{278164C4-1B97-43E4-8B1A-FC32A19205B7}" sibTransId="{9390578E-689D-42C5-9876-5AF8816574F5}"/>
    <dgm:cxn modelId="{29490F36-B43C-4436-AFFA-29DF73C2F6FF}" srcId="{31A1366E-1D0C-4250-A21C-43548AF78461}" destId="{2231098E-BE44-40B9-A1B2-3782440A36AA}" srcOrd="0" destOrd="0" parTransId="{72D1B42F-7015-4F92-9EB3-964B907EA7CC}" sibTransId="{7A708B67-486E-4B2D-BFDF-A089F1546324}"/>
    <dgm:cxn modelId="{6A0C0A5B-9897-4A07-94A6-CB4583D48EE1}" type="presOf" srcId="{C0E5C4DB-0D5E-4C45-A7E6-0133AAC47E22}" destId="{C2E72CC2-16BF-40F3-AD9A-2EF217AC3C2B}" srcOrd="0" destOrd="0" presId="urn:microsoft.com/office/officeart/2005/8/layout/lProcess3"/>
    <dgm:cxn modelId="{65F42F0C-C329-4C5C-A218-9C90CD192D8E}" srcId="{66B8EE3B-EDD6-4326-B33A-C084EBC79FCD}" destId="{FC5D8B3A-DDC0-4E1F-9ACF-F570735A1906}" srcOrd="2" destOrd="0" parTransId="{420996D4-DD6A-499A-B14C-77ADCA24BAFC}" sibTransId="{56B8A07F-692A-4FD6-A811-BC805E5E21E8}"/>
    <dgm:cxn modelId="{381E23AC-8605-464E-AC6D-392333CC593C}" srcId="{2E5087A5-FE23-45D6-92E3-9CE8FD18EC3E}" destId="{C0E5C4DB-0D5E-4C45-A7E6-0133AAC47E22}" srcOrd="1" destOrd="0" parTransId="{CD59D4E9-E645-44E8-BB89-CFC81513A6BF}" sibTransId="{FD7AEB3D-A1EB-465A-AAF6-A2697D293C62}"/>
    <dgm:cxn modelId="{2EDA8326-4B96-4BBB-9B1D-C2C72C86A68B}" srcId="{66B8EE3B-EDD6-4326-B33A-C084EBC79FCD}" destId="{6A462C77-6EAD-42D5-BF16-0E5AE6804713}" srcOrd="1" destOrd="0" parTransId="{9BDA6C06-048A-4389-8582-3856E35E7AD0}" sibTransId="{E755492F-468C-4615-80AA-A6F1957DC699}"/>
    <dgm:cxn modelId="{925DB392-6A08-4DE2-8C47-7B8DE60BA441}" srcId="{31A1366E-1D0C-4250-A21C-43548AF78461}" destId="{69CCEB2C-3C20-4AFC-9087-1909EAF04E88}" srcOrd="1" destOrd="0" parTransId="{F3FECD8C-BABE-4D99-81EA-87BCE77AB5EB}" sibTransId="{C8BE2FA9-A8F3-43B4-BE53-CB2E7E6FF1A8}"/>
    <dgm:cxn modelId="{EE73EE5D-3254-4BC8-A11C-FBFEFD9BD262}" srcId="{C0E5C4DB-0D5E-4C45-A7E6-0133AAC47E22}" destId="{35A87331-CE97-4C89-A402-A7EEF3D798A4}" srcOrd="2" destOrd="0" parTransId="{015ED77D-2556-4228-BEED-4772B3302591}" sibTransId="{ADB8A2B5-7A8B-4A55-8605-8F9F23825844}"/>
    <dgm:cxn modelId="{235C043C-136B-42EA-B763-75253EA0B867}" type="presOf" srcId="{35A87331-CE97-4C89-A402-A7EEF3D798A4}" destId="{2D81FDE1-68A8-429F-AC65-B84208932EA7}" srcOrd="0" destOrd="0" presId="urn:microsoft.com/office/officeart/2005/8/layout/lProcess3"/>
    <dgm:cxn modelId="{A9DF4E98-AFFF-431C-B8B7-AAEA12DD816D}" srcId="{C0E5C4DB-0D5E-4C45-A7E6-0133AAC47E22}" destId="{CCC35360-C530-4590-8649-A6A877D727A9}" srcOrd="0" destOrd="0" parTransId="{E3CC0B3A-A137-47D1-AE06-77378E221EEA}" sibTransId="{6DCF6330-B26C-46E7-B3CD-BABFA3EEEE89}"/>
    <dgm:cxn modelId="{66B56C22-AF31-46C9-A33C-8534B95B6C1F}" type="presOf" srcId="{8A07F55D-23C3-478C-879C-E37B4F5F141B}" destId="{75E7CF10-10D7-4684-A335-32FC56433EEC}" srcOrd="0" destOrd="0" presId="urn:microsoft.com/office/officeart/2005/8/layout/lProcess3"/>
    <dgm:cxn modelId="{96AE1AEC-C888-4A1D-A8D2-FDD68B438B88}" type="presOf" srcId="{2231098E-BE44-40B9-A1B2-3782440A36AA}" destId="{08D533E9-043A-41B8-8567-C139F097AAE1}" srcOrd="0" destOrd="0" presId="urn:microsoft.com/office/officeart/2005/8/layout/lProcess3"/>
    <dgm:cxn modelId="{1250D8DB-BABD-434A-A0B2-7CEC2A081193}" type="presOf" srcId="{FC5D8B3A-DDC0-4E1F-9ACF-F570735A1906}" destId="{65D21976-D40F-4287-AE32-7F7402EFC4E0}" srcOrd="0" destOrd="0" presId="urn:microsoft.com/office/officeart/2005/8/layout/lProcess3"/>
    <dgm:cxn modelId="{DF0B2A88-24F5-4453-B6FF-87308E22A52A}" type="presOf" srcId="{31A1366E-1D0C-4250-A21C-43548AF78461}" destId="{0FF84E15-98B6-48FA-ADE2-5508D7FDFAE6}" srcOrd="0" destOrd="0" presId="urn:microsoft.com/office/officeart/2005/8/layout/lProcess3"/>
    <dgm:cxn modelId="{AD2DB9A7-C1B0-4D64-9637-27DD67F7CFE8}" type="presParOf" srcId="{C745C047-4085-43A8-9581-48E21B003B78}" destId="{FD1BD0D2-2152-472D-869A-ABD415631FDE}" srcOrd="0" destOrd="0" presId="urn:microsoft.com/office/officeart/2005/8/layout/lProcess3"/>
    <dgm:cxn modelId="{8D6AC5D1-05DD-46A1-85D9-876730E41EE4}" type="presParOf" srcId="{FD1BD0D2-2152-472D-869A-ABD415631FDE}" destId="{603D049A-9EF1-479B-910E-D99D8B6E46FE}" srcOrd="0" destOrd="0" presId="urn:microsoft.com/office/officeart/2005/8/layout/lProcess3"/>
    <dgm:cxn modelId="{D7B527D5-7CDD-4D65-AC98-FEDC7DF7401C}" type="presParOf" srcId="{FD1BD0D2-2152-472D-869A-ABD415631FDE}" destId="{8A673E65-166C-40E0-BEF3-08AD40655444}" srcOrd="1" destOrd="0" presId="urn:microsoft.com/office/officeart/2005/8/layout/lProcess3"/>
    <dgm:cxn modelId="{04229105-93F6-4EB3-B262-2FF114AAA2C2}" type="presParOf" srcId="{FD1BD0D2-2152-472D-869A-ABD415631FDE}" destId="{D9F09769-5EDF-4222-AD98-92B828FA677E}" srcOrd="2" destOrd="0" presId="urn:microsoft.com/office/officeart/2005/8/layout/lProcess3"/>
    <dgm:cxn modelId="{A85EEE77-9A9A-4381-8DD2-7593A94EAF08}" type="presParOf" srcId="{FD1BD0D2-2152-472D-869A-ABD415631FDE}" destId="{C55F1380-2948-4D11-9948-631B9F15AAFC}" srcOrd="3" destOrd="0" presId="urn:microsoft.com/office/officeart/2005/8/layout/lProcess3"/>
    <dgm:cxn modelId="{AE7EA515-7F21-4368-B3AD-098156DDB06E}" type="presParOf" srcId="{FD1BD0D2-2152-472D-869A-ABD415631FDE}" destId="{20F3352D-6D8A-4E41-839C-BDE62A05B5B1}" srcOrd="4" destOrd="0" presId="urn:microsoft.com/office/officeart/2005/8/layout/lProcess3"/>
    <dgm:cxn modelId="{6F6DA5B8-F6CA-48B0-9392-8BEE1F6D5BFD}" type="presParOf" srcId="{FD1BD0D2-2152-472D-869A-ABD415631FDE}" destId="{C1D40B7F-43D8-4443-BFBC-49E249C4B582}" srcOrd="5" destOrd="0" presId="urn:microsoft.com/office/officeart/2005/8/layout/lProcess3"/>
    <dgm:cxn modelId="{3FF59462-5300-4EF3-8627-28797540867E}" type="presParOf" srcId="{FD1BD0D2-2152-472D-869A-ABD415631FDE}" destId="{65D21976-D40F-4287-AE32-7F7402EFC4E0}" srcOrd="6" destOrd="0" presId="urn:microsoft.com/office/officeart/2005/8/layout/lProcess3"/>
    <dgm:cxn modelId="{0D90E9F5-8F9B-43CA-B4BB-C8E3F70A9907}" type="presParOf" srcId="{C745C047-4085-43A8-9581-48E21B003B78}" destId="{0C79B915-55DC-427A-A14D-57FC152076FA}" srcOrd="1" destOrd="0" presId="urn:microsoft.com/office/officeart/2005/8/layout/lProcess3"/>
    <dgm:cxn modelId="{DC503F3A-840B-40BE-A71A-7AF35D7A029E}" type="presParOf" srcId="{C745C047-4085-43A8-9581-48E21B003B78}" destId="{B18C4A03-2CA5-4E7A-8FEB-7445281D180B}" srcOrd="2" destOrd="0" presId="urn:microsoft.com/office/officeart/2005/8/layout/lProcess3"/>
    <dgm:cxn modelId="{4264C48D-9548-4617-9BBD-1B5FCCCF2067}" type="presParOf" srcId="{B18C4A03-2CA5-4E7A-8FEB-7445281D180B}" destId="{C2E72CC2-16BF-40F3-AD9A-2EF217AC3C2B}" srcOrd="0" destOrd="0" presId="urn:microsoft.com/office/officeart/2005/8/layout/lProcess3"/>
    <dgm:cxn modelId="{5A1317E5-8E3E-4269-A62B-F84DC6A33B84}" type="presParOf" srcId="{B18C4A03-2CA5-4E7A-8FEB-7445281D180B}" destId="{804BA622-3B71-4FF1-A165-705EFCF8E8E0}" srcOrd="1" destOrd="0" presId="urn:microsoft.com/office/officeart/2005/8/layout/lProcess3"/>
    <dgm:cxn modelId="{8CB5B61B-FF70-4B8F-98D1-1E0BAC3505A2}" type="presParOf" srcId="{B18C4A03-2CA5-4E7A-8FEB-7445281D180B}" destId="{6FBAF547-9E72-4F15-8F1E-1C21B699A784}" srcOrd="2" destOrd="0" presId="urn:microsoft.com/office/officeart/2005/8/layout/lProcess3"/>
    <dgm:cxn modelId="{EC2F3101-C26C-480B-B8AC-89D6DD55FAAD}" type="presParOf" srcId="{B18C4A03-2CA5-4E7A-8FEB-7445281D180B}" destId="{EF73E800-D7B9-4E1F-8187-CB878215B684}" srcOrd="3" destOrd="0" presId="urn:microsoft.com/office/officeart/2005/8/layout/lProcess3"/>
    <dgm:cxn modelId="{0AF72E08-38BB-4AB4-841A-2548377B3330}" type="presParOf" srcId="{B18C4A03-2CA5-4E7A-8FEB-7445281D180B}" destId="{75E7CF10-10D7-4684-A335-32FC56433EEC}" srcOrd="4" destOrd="0" presId="urn:microsoft.com/office/officeart/2005/8/layout/lProcess3"/>
    <dgm:cxn modelId="{9A772E96-8006-4DAD-97AD-AE45973B031F}" type="presParOf" srcId="{B18C4A03-2CA5-4E7A-8FEB-7445281D180B}" destId="{97824278-7C86-4A2A-AA4D-41D566A19270}" srcOrd="5" destOrd="0" presId="urn:microsoft.com/office/officeart/2005/8/layout/lProcess3"/>
    <dgm:cxn modelId="{25D98A51-0DC7-45E9-B1FD-7D44B6951F83}" type="presParOf" srcId="{B18C4A03-2CA5-4E7A-8FEB-7445281D180B}" destId="{2D81FDE1-68A8-429F-AC65-B84208932EA7}" srcOrd="6" destOrd="0" presId="urn:microsoft.com/office/officeart/2005/8/layout/lProcess3"/>
    <dgm:cxn modelId="{667BC134-AC3E-429F-969E-1BB4CE2D4292}" type="presParOf" srcId="{C745C047-4085-43A8-9581-48E21B003B78}" destId="{6B46F77F-79D8-41F1-854B-6674D5E42B39}" srcOrd="3" destOrd="0" presId="urn:microsoft.com/office/officeart/2005/8/layout/lProcess3"/>
    <dgm:cxn modelId="{A4B4D82D-753A-4465-B58E-9B0A140BA46C}" type="presParOf" srcId="{C745C047-4085-43A8-9581-48E21B003B78}" destId="{6ABA99DA-FC8D-4E34-9FFB-4EBE4DEDF1ED}" srcOrd="4" destOrd="0" presId="urn:microsoft.com/office/officeart/2005/8/layout/lProcess3"/>
    <dgm:cxn modelId="{80BE3EDD-E488-4107-9FBE-B9D8B9FCF39B}" type="presParOf" srcId="{6ABA99DA-FC8D-4E34-9FFB-4EBE4DEDF1ED}" destId="{0FF84E15-98B6-48FA-ADE2-5508D7FDFAE6}" srcOrd="0" destOrd="0" presId="urn:microsoft.com/office/officeart/2005/8/layout/lProcess3"/>
    <dgm:cxn modelId="{A99ECAB4-8BA9-45D6-B7E7-0E3E7EE0ECB4}" type="presParOf" srcId="{6ABA99DA-FC8D-4E34-9FFB-4EBE4DEDF1ED}" destId="{14C77DE4-9787-4090-8EE3-FAE0E69C8677}" srcOrd="1" destOrd="0" presId="urn:microsoft.com/office/officeart/2005/8/layout/lProcess3"/>
    <dgm:cxn modelId="{EF855881-AAEE-4E62-8E19-086C08996671}" type="presParOf" srcId="{6ABA99DA-FC8D-4E34-9FFB-4EBE4DEDF1ED}" destId="{08D533E9-043A-41B8-8567-C139F097AAE1}" srcOrd="2" destOrd="0" presId="urn:microsoft.com/office/officeart/2005/8/layout/lProcess3"/>
    <dgm:cxn modelId="{0F4C6BF2-58B8-47E7-BBE0-58C4879382EB}" type="presParOf" srcId="{6ABA99DA-FC8D-4E34-9FFB-4EBE4DEDF1ED}" destId="{E93F1106-97D5-4740-8569-976AB531E989}" srcOrd="3" destOrd="0" presId="urn:microsoft.com/office/officeart/2005/8/layout/lProcess3"/>
    <dgm:cxn modelId="{3F1CB5AE-D149-4402-8148-909BBDE6118A}" type="presParOf" srcId="{6ABA99DA-FC8D-4E34-9FFB-4EBE4DEDF1ED}" destId="{50FB28DA-BAE8-481A-B85F-2931F81395D3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574F2D2-02FD-4AD1-B6B4-626AD1689439}" type="doc">
      <dgm:prSet loTypeId="urn:microsoft.com/office/officeart/2005/8/layout/hProcess9" loCatId="process" qsTypeId="urn:microsoft.com/office/officeart/2005/8/quickstyle/simple1" qsCatId="simple" csTypeId="urn:microsoft.com/office/officeart/2005/8/colors/accent4_4" csCatId="accent4" phldr="1"/>
      <dgm:spPr/>
    </dgm:pt>
    <dgm:pt modelId="{4DF37BBD-F47A-42D4-A017-DE1A291F40CE}">
      <dgm:prSet phldrT="[Text]"/>
      <dgm:spPr/>
      <dgm:t>
        <a:bodyPr/>
        <a:lstStyle/>
        <a:p>
          <a:r>
            <a:rPr lang="sv-SE" dirty="0" smtClean="0"/>
            <a:t>layout</a:t>
          </a:r>
          <a:endParaRPr lang="sv-SE" dirty="0"/>
        </a:p>
      </dgm:t>
    </dgm:pt>
    <dgm:pt modelId="{73030C91-CD4D-426D-814E-10561507B264}" type="parTrans" cxnId="{89B929CC-6355-49E0-84EB-5C85314CF57F}">
      <dgm:prSet/>
      <dgm:spPr/>
      <dgm:t>
        <a:bodyPr/>
        <a:lstStyle/>
        <a:p>
          <a:endParaRPr lang="sv-SE"/>
        </a:p>
      </dgm:t>
    </dgm:pt>
    <dgm:pt modelId="{78926711-D088-4E49-9839-92FB98EF0176}" type="sibTrans" cxnId="{89B929CC-6355-49E0-84EB-5C85314CF57F}">
      <dgm:prSet/>
      <dgm:spPr/>
      <dgm:t>
        <a:bodyPr/>
        <a:lstStyle/>
        <a:p>
          <a:endParaRPr lang="sv-SE"/>
        </a:p>
      </dgm:t>
    </dgm:pt>
    <dgm:pt modelId="{DD9FE9DE-A612-40D8-98FC-4E7B3233D7C4}">
      <dgm:prSet phldrT="[Text]"/>
      <dgm:spPr/>
      <dgm:t>
        <a:bodyPr/>
        <a:lstStyle/>
        <a:p>
          <a:r>
            <a:rPr lang="sv-SE" dirty="0" smtClean="0"/>
            <a:t>utförande</a:t>
          </a:r>
          <a:endParaRPr lang="sv-SE" dirty="0"/>
        </a:p>
      </dgm:t>
    </dgm:pt>
    <dgm:pt modelId="{F116B697-92BA-4FF8-9121-EAD20FBD57BD}" type="parTrans" cxnId="{36632319-C7D0-455B-9E89-F683FDC313DB}">
      <dgm:prSet/>
      <dgm:spPr/>
      <dgm:t>
        <a:bodyPr/>
        <a:lstStyle/>
        <a:p>
          <a:endParaRPr lang="sv-SE"/>
        </a:p>
      </dgm:t>
    </dgm:pt>
    <dgm:pt modelId="{971362E3-DCD6-4E2A-AA7D-E8D6FA48DADB}" type="sibTrans" cxnId="{36632319-C7D0-455B-9E89-F683FDC313DB}">
      <dgm:prSet/>
      <dgm:spPr/>
      <dgm:t>
        <a:bodyPr/>
        <a:lstStyle/>
        <a:p>
          <a:endParaRPr lang="sv-SE"/>
        </a:p>
      </dgm:t>
    </dgm:pt>
    <dgm:pt modelId="{72A593C3-17E9-47A2-A6C5-E967BEEE9B59}">
      <dgm:prSet phldrT="[Text]"/>
      <dgm:spPr/>
      <dgm:t>
        <a:bodyPr/>
        <a:lstStyle/>
        <a:p>
          <a:r>
            <a:rPr lang="sv-SE" dirty="0" smtClean="0"/>
            <a:t>BOK!</a:t>
          </a:r>
          <a:endParaRPr lang="sv-SE" dirty="0"/>
        </a:p>
      </dgm:t>
    </dgm:pt>
    <dgm:pt modelId="{13BFDCE7-6130-41F9-8243-9E2B29F59228}" type="parTrans" cxnId="{A213AF25-0A88-48FE-A35D-AC170B3D1BAF}">
      <dgm:prSet/>
      <dgm:spPr/>
      <dgm:t>
        <a:bodyPr/>
        <a:lstStyle/>
        <a:p>
          <a:endParaRPr lang="sv-SE"/>
        </a:p>
      </dgm:t>
    </dgm:pt>
    <dgm:pt modelId="{0D17DF62-18F1-4E12-8BFB-BAD845E6D54B}" type="sibTrans" cxnId="{A213AF25-0A88-48FE-A35D-AC170B3D1BAF}">
      <dgm:prSet/>
      <dgm:spPr/>
      <dgm:t>
        <a:bodyPr/>
        <a:lstStyle/>
        <a:p>
          <a:endParaRPr lang="sv-SE"/>
        </a:p>
      </dgm:t>
    </dgm:pt>
    <dgm:pt modelId="{2A84EEE6-9FE1-4B53-AFAA-A846A40D8405}">
      <dgm:prSet phldrT="[Text]"/>
      <dgm:spPr/>
      <dgm:t>
        <a:bodyPr/>
        <a:lstStyle/>
        <a:p>
          <a:r>
            <a:rPr lang="sv-SE" dirty="0" smtClean="0"/>
            <a:t>sättning av inlagan</a:t>
          </a:r>
          <a:endParaRPr lang="sv-SE" dirty="0"/>
        </a:p>
      </dgm:t>
    </dgm:pt>
    <dgm:pt modelId="{C0C7473F-A99A-477A-87E0-CEC4AEAF2A4C}" type="parTrans" cxnId="{DD332677-EA56-4C59-A703-FE6E520D82C6}">
      <dgm:prSet/>
      <dgm:spPr/>
      <dgm:t>
        <a:bodyPr/>
        <a:lstStyle/>
        <a:p>
          <a:endParaRPr lang="sv-SE"/>
        </a:p>
      </dgm:t>
    </dgm:pt>
    <dgm:pt modelId="{08CD502E-730C-49BA-8499-91693E00E635}" type="sibTrans" cxnId="{DD332677-EA56-4C59-A703-FE6E520D82C6}">
      <dgm:prSet/>
      <dgm:spPr/>
      <dgm:t>
        <a:bodyPr/>
        <a:lstStyle/>
        <a:p>
          <a:endParaRPr lang="sv-SE"/>
        </a:p>
      </dgm:t>
    </dgm:pt>
    <dgm:pt modelId="{1A0E300E-6F87-4BA4-BEEF-8787964957D3}">
      <dgm:prSet phldrT="[Text]"/>
      <dgm:spPr/>
      <dgm:t>
        <a:bodyPr/>
        <a:lstStyle/>
        <a:p>
          <a:r>
            <a:rPr lang="sv-SE" dirty="0" smtClean="0"/>
            <a:t>format</a:t>
          </a:r>
          <a:endParaRPr lang="sv-SE" dirty="0"/>
        </a:p>
      </dgm:t>
    </dgm:pt>
    <dgm:pt modelId="{5DBF9AFC-F47B-4A5E-9FAB-3BAB076D7B29}" type="parTrans" cxnId="{131407B6-FAF9-4294-B317-0F6381BE7897}">
      <dgm:prSet/>
      <dgm:spPr/>
      <dgm:t>
        <a:bodyPr/>
        <a:lstStyle/>
        <a:p>
          <a:endParaRPr lang="sv-SE"/>
        </a:p>
      </dgm:t>
    </dgm:pt>
    <dgm:pt modelId="{2FB314B2-92A7-42F7-8B0B-14294758717B}" type="sibTrans" cxnId="{131407B6-FAF9-4294-B317-0F6381BE7897}">
      <dgm:prSet/>
      <dgm:spPr/>
      <dgm:t>
        <a:bodyPr/>
        <a:lstStyle/>
        <a:p>
          <a:endParaRPr lang="sv-SE"/>
        </a:p>
      </dgm:t>
    </dgm:pt>
    <dgm:pt modelId="{4BD33746-3CDC-47CD-92F0-E2A7357D9DFF}">
      <dgm:prSet phldrT="[Text]"/>
      <dgm:spPr/>
      <dgm:t>
        <a:bodyPr/>
        <a:lstStyle/>
        <a:p>
          <a:r>
            <a:rPr lang="sv-SE" dirty="0" smtClean="0"/>
            <a:t>papper</a:t>
          </a:r>
          <a:endParaRPr lang="sv-SE" dirty="0"/>
        </a:p>
      </dgm:t>
    </dgm:pt>
    <dgm:pt modelId="{4D162335-4719-43C7-BBEB-1A74EE6FF3F1}" type="parTrans" cxnId="{B8670811-519C-432A-89E6-4E6236534B30}">
      <dgm:prSet/>
      <dgm:spPr/>
      <dgm:t>
        <a:bodyPr/>
        <a:lstStyle/>
        <a:p>
          <a:endParaRPr lang="sv-SE"/>
        </a:p>
      </dgm:t>
    </dgm:pt>
    <dgm:pt modelId="{B19BBAAC-B9E2-4B75-BAAE-054F72C893DB}" type="sibTrans" cxnId="{B8670811-519C-432A-89E6-4E6236534B30}">
      <dgm:prSet/>
      <dgm:spPr/>
      <dgm:t>
        <a:bodyPr/>
        <a:lstStyle/>
        <a:p>
          <a:endParaRPr lang="sv-SE"/>
        </a:p>
      </dgm:t>
    </dgm:pt>
    <dgm:pt modelId="{48B15EFE-6D0B-4F27-9E01-3932A319F8D6}">
      <dgm:prSet phldrT="[Text]"/>
      <dgm:spPr/>
      <dgm:t>
        <a:bodyPr/>
        <a:lstStyle/>
        <a:p>
          <a:r>
            <a:rPr lang="sv-SE" dirty="0" smtClean="0"/>
            <a:t>tryckfärdigt omslag </a:t>
          </a:r>
          <a:endParaRPr lang="sv-SE" dirty="0"/>
        </a:p>
      </dgm:t>
    </dgm:pt>
    <dgm:pt modelId="{470C1624-BAD2-4015-BB99-4CC82BF7EFFD}" type="parTrans" cxnId="{D7B2D7C0-A0E3-4B05-941A-6B233B3BD9B0}">
      <dgm:prSet/>
      <dgm:spPr/>
      <dgm:t>
        <a:bodyPr/>
        <a:lstStyle/>
        <a:p>
          <a:endParaRPr lang="sv-SE"/>
        </a:p>
      </dgm:t>
    </dgm:pt>
    <dgm:pt modelId="{3CE7CC73-EB5B-4293-ACCF-8EC267552933}" type="sibTrans" cxnId="{D7B2D7C0-A0E3-4B05-941A-6B233B3BD9B0}">
      <dgm:prSet/>
      <dgm:spPr/>
      <dgm:t>
        <a:bodyPr/>
        <a:lstStyle/>
        <a:p>
          <a:endParaRPr lang="sv-SE"/>
        </a:p>
      </dgm:t>
    </dgm:pt>
    <dgm:pt modelId="{7FBF8E2B-A2F1-4B39-AAD7-A33204F55CF1}">
      <dgm:prSet phldrT="[Text]"/>
      <dgm:spPr/>
      <dgm:t>
        <a:bodyPr/>
        <a:lstStyle/>
        <a:p>
          <a:r>
            <a:rPr lang="sv-SE" dirty="0" smtClean="0"/>
            <a:t>streckkod</a:t>
          </a:r>
          <a:endParaRPr lang="sv-SE" dirty="0"/>
        </a:p>
      </dgm:t>
    </dgm:pt>
    <dgm:pt modelId="{B08EF0C6-D522-4693-A5F9-67248AC7135C}" type="parTrans" cxnId="{B722D2D5-78AB-4372-8BE1-DE0114FC1FAC}">
      <dgm:prSet/>
      <dgm:spPr/>
      <dgm:t>
        <a:bodyPr/>
        <a:lstStyle/>
        <a:p>
          <a:endParaRPr lang="sv-SE"/>
        </a:p>
      </dgm:t>
    </dgm:pt>
    <dgm:pt modelId="{8B67155E-ABF3-469D-856B-E9FE2E819786}" type="sibTrans" cxnId="{B722D2D5-78AB-4372-8BE1-DE0114FC1FAC}">
      <dgm:prSet/>
      <dgm:spPr/>
      <dgm:t>
        <a:bodyPr/>
        <a:lstStyle/>
        <a:p>
          <a:endParaRPr lang="sv-SE"/>
        </a:p>
      </dgm:t>
    </dgm:pt>
    <dgm:pt modelId="{327BD469-AFA0-478E-9719-1DF10C2BD997}">
      <dgm:prSet phldrT="[Text]"/>
      <dgm:spPr/>
      <dgm:t>
        <a:bodyPr/>
        <a:lstStyle/>
        <a:p>
          <a:r>
            <a:rPr lang="sv-SE" dirty="0" err="1" smtClean="0"/>
            <a:t>ev</a:t>
          </a:r>
          <a:r>
            <a:rPr lang="sv-SE" dirty="0" smtClean="0"/>
            <a:t> prisgruppskoder för pocketböcker</a:t>
          </a:r>
          <a:endParaRPr lang="sv-SE" dirty="0"/>
        </a:p>
      </dgm:t>
    </dgm:pt>
    <dgm:pt modelId="{EBC9CE3D-C20D-4573-A049-673C4A065957}" type="parTrans" cxnId="{D2B78A7E-08BD-4302-9AB4-86C27D71C5B6}">
      <dgm:prSet/>
      <dgm:spPr/>
      <dgm:t>
        <a:bodyPr/>
        <a:lstStyle/>
        <a:p>
          <a:endParaRPr lang="sv-SE"/>
        </a:p>
      </dgm:t>
    </dgm:pt>
    <dgm:pt modelId="{6E835114-D043-49BD-8010-CE55604A8F97}" type="sibTrans" cxnId="{D2B78A7E-08BD-4302-9AB4-86C27D71C5B6}">
      <dgm:prSet/>
      <dgm:spPr/>
      <dgm:t>
        <a:bodyPr/>
        <a:lstStyle/>
        <a:p>
          <a:endParaRPr lang="sv-SE"/>
        </a:p>
      </dgm:t>
    </dgm:pt>
    <dgm:pt modelId="{C0438894-E6EE-400F-8421-580514AAFCFC}">
      <dgm:prSet phldrT="[Text]"/>
      <dgm:spPr/>
      <dgm:t>
        <a:bodyPr/>
        <a:lstStyle/>
        <a:p>
          <a:r>
            <a:rPr lang="sv-SE" dirty="0" smtClean="0"/>
            <a:t>avtal med</a:t>
          </a:r>
          <a:endParaRPr lang="sv-SE" dirty="0"/>
        </a:p>
      </dgm:t>
    </dgm:pt>
    <dgm:pt modelId="{79DB2571-9661-4F48-9C4C-8D9BE5556A7B}" type="parTrans" cxnId="{A09C903B-2B98-426B-A53F-D38B3064B8C1}">
      <dgm:prSet/>
      <dgm:spPr/>
      <dgm:t>
        <a:bodyPr/>
        <a:lstStyle/>
        <a:p>
          <a:endParaRPr lang="sv-SE"/>
        </a:p>
      </dgm:t>
    </dgm:pt>
    <dgm:pt modelId="{8F94CF23-BB85-453F-9888-726DE6DB4BBA}" type="sibTrans" cxnId="{A09C903B-2B98-426B-A53F-D38B3064B8C1}">
      <dgm:prSet/>
      <dgm:spPr/>
      <dgm:t>
        <a:bodyPr/>
        <a:lstStyle/>
        <a:p>
          <a:endParaRPr lang="sv-SE"/>
        </a:p>
      </dgm:t>
    </dgm:pt>
    <dgm:pt modelId="{9571CF82-0615-44AD-BBBB-74B886B0C82D}">
      <dgm:prSet phldrT="[Text]"/>
      <dgm:spPr/>
      <dgm:t>
        <a:bodyPr/>
        <a:lstStyle/>
        <a:p>
          <a:r>
            <a:rPr lang="sv-SE" dirty="0" smtClean="0"/>
            <a:t>Bokrondellen</a:t>
          </a:r>
          <a:endParaRPr lang="sv-SE" dirty="0"/>
        </a:p>
      </dgm:t>
    </dgm:pt>
    <dgm:pt modelId="{A8A7FAAE-CD30-4173-9BBA-DCE2649A0382}" type="parTrans" cxnId="{451CCBB1-CE8B-4C17-B07B-53C5559EE00B}">
      <dgm:prSet/>
      <dgm:spPr/>
      <dgm:t>
        <a:bodyPr/>
        <a:lstStyle/>
        <a:p>
          <a:endParaRPr lang="sv-SE"/>
        </a:p>
      </dgm:t>
    </dgm:pt>
    <dgm:pt modelId="{F3A04215-45AD-4058-9F39-B5E67FFDFB09}" type="sibTrans" cxnId="{451CCBB1-CE8B-4C17-B07B-53C5559EE00B}">
      <dgm:prSet/>
      <dgm:spPr/>
      <dgm:t>
        <a:bodyPr/>
        <a:lstStyle/>
        <a:p>
          <a:endParaRPr lang="sv-SE"/>
        </a:p>
      </dgm:t>
    </dgm:pt>
    <dgm:pt modelId="{10C32FDD-E5BD-4A85-BA9B-75DDE8F2089E}">
      <dgm:prSet phldrT="[Text]"/>
      <dgm:spPr/>
      <dgm:t>
        <a:bodyPr/>
        <a:lstStyle/>
        <a:p>
          <a:r>
            <a:rPr lang="sv-SE" dirty="0" smtClean="0"/>
            <a:t>tryckeri</a:t>
          </a:r>
          <a:endParaRPr lang="sv-SE" dirty="0"/>
        </a:p>
      </dgm:t>
    </dgm:pt>
    <dgm:pt modelId="{E6FA3EE4-7AE8-4040-BBB0-D8B394D5AB4C}" type="parTrans" cxnId="{4A468E30-195A-4A3B-9713-5B13887AC618}">
      <dgm:prSet/>
      <dgm:spPr/>
      <dgm:t>
        <a:bodyPr/>
        <a:lstStyle/>
        <a:p>
          <a:endParaRPr lang="sv-SE"/>
        </a:p>
      </dgm:t>
    </dgm:pt>
    <dgm:pt modelId="{C9FDDB6A-6C61-4F56-82AE-46961BED9A87}" type="sibTrans" cxnId="{4A468E30-195A-4A3B-9713-5B13887AC618}">
      <dgm:prSet/>
      <dgm:spPr/>
      <dgm:t>
        <a:bodyPr/>
        <a:lstStyle/>
        <a:p>
          <a:endParaRPr lang="sv-SE"/>
        </a:p>
      </dgm:t>
    </dgm:pt>
    <dgm:pt modelId="{B23E96B4-AFE8-4CD8-8872-E21395607F6E}">
      <dgm:prSet phldrT="[Text]"/>
      <dgm:spPr/>
      <dgm:t>
        <a:bodyPr/>
        <a:lstStyle/>
        <a:p>
          <a:r>
            <a:rPr lang="sv-SE" dirty="0" smtClean="0"/>
            <a:t>distributör</a:t>
          </a:r>
          <a:endParaRPr lang="sv-SE" dirty="0"/>
        </a:p>
      </dgm:t>
    </dgm:pt>
    <dgm:pt modelId="{D6C5F751-0AB6-4FE7-81F5-0EE975417F38}" type="parTrans" cxnId="{C821D785-57AA-4B6D-BBBB-994E75BA2D28}">
      <dgm:prSet/>
      <dgm:spPr/>
      <dgm:t>
        <a:bodyPr/>
        <a:lstStyle/>
        <a:p>
          <a:endParaRPr lang="sv-SE"/>
        </a:p>
      </dgm:t>
    </dgm:pt>
    <dgm:pt modelId="{94CE5C76-1992-4592-8155-28EFD820E236}" type="sibTrans" cxnId="{C821D785-57AA-4B6D-BBBB-994E75BA2D28}">
      <dgm:prSet/>
      <dgm:spPr/>
      <dgm:t>
        <a:bodyPr/>
        <a:lstStyle/>
        <a:p>
          <a:endParaRPr lang="sv-SE"/>
        </a:p>
      </dgm:t>
    </dgm:pt>
    <dgm:pt modelId="{2EF54C0E-ABA1-4182-A9E6-5B4A95467318}">
      <dgm:prSet phldrT="[Text]"/>
      <dgm:spPr/>
      <dgm:t>
        <a:bodyPr/>
        <a:lstStyle/>
        <a:p>
          <a:r>
            <a:rPr lang="sv-SE" dirty="0" smtClean="0"/>
            <a:t>bindning</a:t>
          </a:r>
          <a:endParaRPr lang="sv-SE" dirty="0"/>
        </a:p>
      </dgm:t>
    </dgm:pt>
    <dgm:pt modelId="{C0F462E5-E4C2-4638-9D81-D7AA4BF3BD56}" type="parTrans" cxnId="{627509D6-5E22-4266-8F32-994FEC24E400}">
      <dgm:prSet/>
      <dgm:spPr/>
      <dgm:t>
        <a:bodyPr/>
        <a:lstStyle/>
        <a:p>
          <a:endParaRPr lang="sv-SE"/>
        </a:p>
      </dgm:t>
    </dgm:pt>
    <dgm:pt modelId="{CCA701F4-4072-498D-A6B9-26F2F824588A}" type="sibTrans" cxnId="{627509D6-5E22-4266-8F32-994FEC24E400}">
      <dgm:prSet/>
      <dgm:spPr/>
      <dgm:t>
        <a:bodyPr/>
        <a:lstStyle/>
        <a:p>
          <a:endParaRPr lang="sv-SE"/>
        </a:p>
      </dgm:t>
    </dgm:pt>
    <dgm:pt modelId="{CF654E91-37FF-4EB3-A8B0-40E70CBEB665}">
      <dgm:prSet phldrT="[Text]"/>
      <dgm:spPr/>
      <dgm:t>
        <a:bodyPr/>
        <a:lstStyle/>
        <a:p>
          <a:r>
            <a:rPr lang="sv-SE" dirty="0" smtClean="0"/>
            <a:t>offset eller digitaltryck</a:t>
          </a:r>
          <a:endParaRPr lang="sv-SE" dirty="0"/>
        </a:p>
      </dgm:t>
    </dgm:pt>
    <dgm:pt modelId="{20AB06BC-F6D6-4687-AD8D-1DFFC972CA61}" type="parTrans" cxnId="{B41F3189-C1FF-4DFB-86F9-5A8404B8F4E4}">
      <dgm:prSet/>
      <dgm:spPr/>
      <dgm:t>
        <a:bodyPr/>
        <a:lstStyle/>
        <a:p>
          <a:endParaRPr lang="sv-SE"/>
        </a:p>
      </dgm:t>
    </dgm:pt>
    <dgm:pt modelId="{A50367B3-93D0-485C-96FD-A164750AB21B}" type="sibTrans" cxnId="{B41F3189-C1FF-4DFB-86F9-5A8404B8F4E4}">
      <dgm:prSet/>
      <dgm:spPr/>
      <dgm:t>
        <a:bodyPr/>
        <a:lstStyle/>
        <a:p>
          <a:endParaRPr lang="sv-SE"/>
        </a:p>
      </dgm:t>
    </dgm:pt>
    <dgm:pt modelId="{363036BC-3952-42F5-992F-0D593EF93981}">
      <dgm:prSet phldrT="[Text]"/>
      <dgm:spPr/>
      <dgm:t>
        <a:bodyPr/>
        <a:lstStyle/>
        <a:p>
          <a:r>
            <a:rPr lang="sv-SE" dirty="0" smtClean="0"/>
            <a:t>provtryck</a:t>
          </a:r>
          <a:endParaRPr lang="sv-SE" dirty="0"/>
        </a:p>
      </dgm:t>
    </dgm:pt>
    <dgm:pt modelId="{D8088B01-30B4-4ED0-A9FC-2A7301E11325}" type="parTrans" cxnId="{D9258F84-4848-4710-88A9-6730E75B3968}">
      <dgm:prSet/>
      <dgm:spPr/>
      <dgm:t>
        <a:bodyPr/>
        <a:lstStyle/>
        <a:p>
          <a:endParaRPr lang="sv-SE"/>
        </a:p>
      </dgm:t>
    </dgm:pt>
    <dgm:pt modelId="{1FBAB90F-B17A-42B1-894F-B13E1CE93FF5}" type="sibTrans" cxnId="{D9258F84-4848-4710-88A9-6730E75B3968}">
      <dgm:prSet/>
      <dgm:spPr/>
      <dgm:t>
        <a:bodyPr/>
        <a:lstStyle/>
        <a:p>
          <a:endParaRPr lang="sv-SE"/>
        </a:p>
      </dgm:t>
    </dgm:pt>
    <dgm:pt modelId="{208767D6-42AE-44EA-8187-CB304B20E849}" type="pres">
      <dgm:prSet presAssocID="{A574F2D2-02FD-4AD1-B6B4-626AD1689439}" presName="CompostProcess" presStyleCnt="0">
        <dgm:presLayoutVars>
          <dgm:dir/>
          <dgm:resizeHandles val="exact"/>
        </dgm:presLayoutVars>
      </dgm:prSet>
      <dgm:spPr/>
    </dgm:pt>
    <dgm:pt modelId="{268ADA0B-DF60-4768-BF0F-7E91B4BC98CF}" type="pres">
      <dgm:prSet presAssocID="{A574F2D2-02FD-4AD1-B6B4-626AD1689439}" presName="arrow" presStyleLbl="bgShp" presStyleIdx="0" presStyleCnt="1"/>
      <dgm:spPr/>
    </dgm:pt>
    <dgm:pt modelId="{B81594D6-BAD9-4A90-BB02-ADEFCA0F53B8}" type="pres">
      <dgm:prSet presAssocID="{A574F2D2-02FD-4AD1-B6B4-626AD1689439}" presName="linearProcess" presStyleCnt="0"/>
      <dgm:spPr/>
    </dgm:pt>
    <dgm:pt modelId="{5DD3CEA0-5702-4556-884F-9E7678A8ADB8}" type="pres">
      <dgm:prSet presAssocID="{C0438894-E6EE-400F-8421-580514AAFCFC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59AD2FE8-1B76-4ED8-A33B-26EB94540A38}" type="pres">
      <dgm:prSet presAssocID="{8F94CF23-BB85-453F-9888-726DE6DB4BBA}" presName="sibTrans" presStyleCnt="0"/>
      <dgm:spPr/>
    </dgm:pt>
    <dgm:pt modelId="{7F301BAA-C4CD-492F-A990-7803BD5F5723}" type="pres">
      <dgm:prSet presAssocID="{4DF37BBD-F47A-42D4-A017-DE1A291F40CE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62A9D2A2-1A77-40D6-8E73-4BC806C6484A}" type="pres">
      <dgm:prSet presAssocID="{78926711-D088-4E49-9839-92FB98EF0176}" presName="sibTrans" presStyleCnt="0"/>
      <dgm:spPr/>
    </dgm:pt>
    <dgm:pt modelId="{E8D5625B-6FE6-46B9-A072-715F0931E751}" type="pres">
      <dgm:prSet presAssocID="{DD9FE9DE-A612-40D8-98FC-4E7B3233D7C4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4C935EFE-F261-4E0B-B4FA-7854EF28D1B4}" type="pres">
      <dgm:prSet presAssocID="{971362E3-DCD6-4E2A-AA7D-E8D6FA48DADB}" presName="sibTrans" presStyleCnt="0"/>
      <dgm:spPr/>
    </dgm:pt>
    <dgm:pt modelId="{996C51F5-71D2-49CE-A682-DA8BA9D7503C}" type="pres">
      <dgm:prSet presAssocID="{72A593C3-17E9-47A2-A6C5-E967BEEE9B59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</dgm:ptLst>
  <dgm:cxnLst>
    <dgm:cxn modelId="{131407B6-FAF9-4294-B317-0F6381BE7897}" srcId="{DD9FE9DE-A612-40D8-98FC-4E7B3233D7C4}" destId="{1A0E300E-6F87-4BA4-BEEF-8787964957D3}" srcOrd="0" destOrd="0" parTransId="{5DBF9AFC-F47B-4A5E-9FAB-3BAB076D7B29}" sibTransId="{2FB314B2-92A7-42F7-8B0B-14294758717B}"/>
    <dgm:cxn modelId="{D7887C91-9CD5-4389-9C16-A42646D3FD26}" type="presOf" srcId="{7FBF8E2B-A2F1-4B39-AAD7-A33204F55CF1}" destId="{7F301BAA-C4CD-492F-A990-7803BD5F5723}" srcOrd="0" destOrd="3" presId="urn:microsoft.com/office/officeart/2005/8/layout/hProcess9"/>
    <dgm:cxn modelId="{8CEA94EA-CAF6-497E-9972-183ECDE4924B}" type="presOf" srcId="{CF654E91-37FF-4EB3-A8B0-40E70CBEB665}" destId="{E8D5625B-6FE6-46B9-A072-715F0931E751}" srcOrd="0" destOrd="4" presId="urn:microsoft.com/office/officeart/2005/8/layout/hProcess9"/>
    <dgm:cxn modelId="{D7577702-166E-46FF-A2B4-41896B6FA3AB}" type="presOf" srcId="{2EF54C0E-ABA1-4182-A9E6-5B4A95467318}" destId="{E8D5625B-6FE6-46B9-A072-715F0931E751}" srcOrd="0" destOrd="3" presId="urn:microsoft.com/office/officeart/2005/8/layout/hProcess9"/>
    <dgm:cxn modelId="{B722D2D5-78AB-4372-8BE1-DE0114FC1FAC}" srcId="{4DF37BBD-F47A-42D4-A017-DE1A291F40CE}" destId="{7FBF8E2B-A2F1-4B39-AAD7-A33204F55CF1}" srcOrd="2" destOrd="0" parTransId="{B08EF0C6-D522-4693-A5F9-67248AC7135C}" sibTransId="{8B67155E-ABF3-469D-856B-E9FE2E819786}"/>
    <dgm:cxn modelId="{F250961E-E72B-42EB-A536-B79DDA4169DB}" type="presOf" srcId="{B23E96B4-AFE8-4CD8-8872-E21395607F6E}" destId="{5DD3CEA0-5702-4556-884F-9E7678A8ADB8}" srcOrd="0" destOrd="2" presId="urn:microsoft.com/office/officeart/2005/8/layout/hProcess9"/>
    <dgm:cxn modelId="{627509D6-5E22-4266-8F32-994FEC24E400}" srcId="{DD9FE9DE-A612-40D8-98FC-4E7B3233D7C4}" destId="{2EF54C0E-ABA1-4182-A9E6-5B4A95467318}" srcOrd="2" destOrd="0" parTransId="{C0F462E5-E4C2-4638-9D81-D7AA4BF3BD56}" sibTransId="{CCA701F4-4072-498D-A6B9-26F2F824588A}"/>
    <dgm:cxn modelId="{C224D004-67B9-4031-8244-73EEDC57948C}" type="presOf" srcId="{72A593C3-17E9-47A2-A6C5-E967BEEE9B59}" destId="{996C51F5-71D2-49CE-A682-DA8BA9D7503C}" srcOrd="0" destOrd="0" presId="urn:microsoft.com/office/officeart/2005/8/layout/hProcess9"/>
    <dgm:cxn modelId="{B8670811-519C-432A-89E6-4E6236534B30}" srcId="{DD9FE9DE-A612-40D8-98FC-4E7B3233D7C4}" destId="{4BD33746-3CDC-47CD-92F0-E2A7357D9DFF}" srcOrd="1" destOrd="0" parTransId="{4D162335-4719-43C7-BBEB-1A74EE6FF3F1}" sibTransId="{B19BBAAC-B9E2-4B75-BAAE-054F72C893DB}"/>
    <dgm:cxn modelId="{6217AB70-2933-4D31-8B77-4DEFABEB818C}" type="presOf" srcId="{A574F2D2-02FD-4AD1-B6B4-626AD1689439}" destId="{208767D6-42AE-44EA-8187-CB304B20E849}" srcOrd="0" destOrd="0" presId="urn:microsoft.com/office/officeart/2005/8/layout/hProcess9"/>
    <dgm:cxn modelId="{B41F3189-C1FF-4DFB-86F9-5A8404B8F4E4}" srcId="{DD9FE9DE-A612-40D8-98FC-4E7B3233D7C4}" destId="{CF654E91-37FF-4EB3-A8B0-40E70CBEB665}" srcOrd="3" destOrd="0" parTransId="{20AB06BC-F6D6-4687-AD8D-1DFFC972CA61}" sibTransId="{A50367B3-93D0-485C-96FD-A164750AB21B}"/>
    <dgm:cxn modelId="{D7B2D7C0-A0E3-4B05-941A-6B233B3BD9B0}" srcId="{4DF37BBD-F47A-42D4-A017-DE1A291F40CE}" destId="{48B15EFE-6D0B-4F27-9E01-3932A319F8D6}" srcOrd="1" destOrd="0" parTransId="{470C1624-BAD2-4015-BB99-4CC82BF7EFFD}" sibTransId="{3CE7CC73-EB5B-4293-ACCF-8EC267552933}"/>
    <dgm:cxn modelId="{4A468E30-195A-4A3B-9713-5B13887AC618}" srcId="{C0438894-E6EE-400F-8421-580514AAFCFC}" destId="{10C32FDD-E5BD-4A85-BA9B-75DDE8F2089E}" srcOrd="2" destOrd="0" parTransId="{E6FA3EE4-7AE8-4040-BBB0-D8B394D5AB4C}" sibTransId="{C9FDDB6A-6C61-4F56-82AE-46961BED9A87}"/>
    <dgm:cxn modelId="{DD332677-EA56-4C59-A703-FE6E520D82C6}" srcId="{4DF37BBD-F47A-42D4-A017-DE1A291F40CE}" destId="{2A84EEE6-9FE1-4B53-AFAA-A846A40D8405}" srcOrd="0" destOrd="0" parTransId="{C0C7473F-A99A-477A-87E0-CEC4AEAF2A4C}" sibTransId="{08CD502E-730C-49BA-8499-91693E00E635}"/>
    <dgm:cxn modelId="{89B929CC-6355-49E0-84EB-5C85314CF57F}" srcId="{A574F2D2-02FD-4AD1-B6B4-626AD1689439}" destId="{4DF37BBD-F47A-42D4-A017-DE1A291F40CE}" srcOrd="1" destOrd="0" parTransId="{73030C91-CD4D-426D-814E-10561507B264}" sibTransId="{78926711-D088-4E49-9839-92FB98EF0176}"/>
    <dgm:cxn modelId="{14CC5A13-4BB8-4FFF-AFAD-A9708FE38EBD}" type="presOf" srcId="{1A0E300E-6F87-4BA4-BEEF-8787964957D3}" destId="{E8D5625B-6FE6-46B9-A072-715F0931E751}" srcOrd="0" destOrd="1" presId="urn:microsoft.com/office/officeart/2005/8/layout/hProcess9"/>
    <dgm:cxn modelId="{36632319-C7D0-455B-9E89-F683FDC313DB}" srcId="{A574F2D2-02FD-4AD1-B6B4-626AD1689439}" destId="{DD9FE9DE-A612-40D8-98FC-4E7B3233D7C4}" srcOrd="2" destOrd="0" parTransId="{F116B697-92BA-4FF8-9121-EAD20FBD57BD}" sibTransId="{971362E3-DCD6-4E2A-AA7D-E8D6FA48DADB}"/>
    <dgm:cxn modelId="{E9B64C4A-2252-4E94-867D-DC5678D3F5C4}" type="presOf" srcId="{2A84EEE6-9FE1-4B53-AFAA-A846A40D8405}" destId="{7F301BAA-C4CD-492F-A990-7803BD5F5723}" srcOrd="0" destOrd="1" presId="urn:microsoft.com/office/officeart/2005/8/layout/hProcess9"/>
    <dgm:cxn modelId="{1F93ED6C-7203-41A1-83C9-A6368B225548}" type="presOf" srcId="{10C32FDD-E5BD-4A85-BA9B-75DDE8F2089E}" destId="{5DD3CEA0-5702-4556-884F-9E7678A8ADB8}" srcOrd="0" destOrd="3" presId="urn:microsoft.com/office/officeart/2005/8/layout/hProcess9"/>
    <dgm:cxn modelId="{AB25D983-2D60-41D1-B931-24904835B09F}" type="presOf" srcId="{363036BC-3952-42F5-992F-0D593EF93981}" destId="{E8D5625B-6FE6-46B9-A072-715F0931E751}" srcOrd="0" destOrd="5" presId="urn:microsoft.com/office/officeart/2005/8/layout/hProcess9"/>
    <dgm:cxn modelId="{A213AF25-0A88-48FE-A35D-AC170B3D1BAF}" srcId="{A574F2D2-02FD-4AD1-B6B4-626AD1689439}" destId="{72A593C3-17E9-47A2-A6C5-E967BEEE9B59}" srcOrd="3" destOrd="0" parTransId="{13BFDCE7-6130-41F9-8243-9E2B29F59228}" sibTransId="{0D17DF62-18F1-4E12-8BFB-BAD845E6D54B}"/>
    <dgm:cxn modelId="{D9258F84-4848-4710-88A9-6730E75B3968}" srcId="{DD9FE9DE-A612-40D8-98FC-4E7B3233D7C4}" destId="{363036BC-3952-42F5-992F-0D593EF93981}" srcOrd="4" destOrd="0" parTransId="{D8088B01-30B4-4ED0-A9FC-2A7301E11325}" sibTransId="{1FBAB90F-B17A-42B1-894F-B13E1CE93FF5}"/>
    <dgm:cxn modelId="{2EB1AD22-9352-48ED-96DC-FB5E69D85FA8}" type="presOf" srcId="{9571CF82-0615-44AD-BBBB-74B886B0C82D}" destId="{5DD3CEA0-5702-4556-884F-9E7678A8ADB8}" srcOrd="0" destOrd="1" presId="urn:microsoft.com/office/officeart/2005/8/layout/hProcess9"/>
    <dgm:cxn modelId="{C821D785-57AA-4B6D-BBBB-994E75BA2D28}" srcId="{C0438894-E6EE-400F-8421-580514AAFCFC}" destId="{B23E96B4-AFE8-4CD8-8872-E21395607F6E}" srcOrd="1" destOrd="0" parTransId="{D6C5F751-0AB6-4FE7-81F5-0EE975417F38}" sibTransId="{94CE5C76-1992-4592-8155-28EFD820E236}"/>
    <dgm:cxn modelId="{B5D7E9B8-AFF1-4292-8B05-5427E38C5F87}" type="presOf" srcId="{4BD33746-3CDC-47CD-92F0-E2A7357D9DFF}" destId="{E8D5625B-6FE6-46B9-A072-715F0931E751}" srcOrd="0" destOrd="2" presId="urn:microsoft.com/office/officeart/2005/8/layout/hProcess9"/>
    <dgm:cxn modelId="{EE5CE929-3AFC-4132-AE64-9CF04DF37434}" type="presOf" srcId="{DD9FE9DE-A612-40D8-98FC-4E7B3233D7C4}" destId="{E8D5625B-6FE6-46B9-A072-715F0931E751}" srcOrd="0" destOrd="0" presId="urn:microsoft.com/office/officeart/2005/8/layout/hProcess9"/>
    <dgm:cxn modelId="{451CCBB1-CE8B-4C17-B07B-53C5559EE00B}" srcId="{C0438894-E6EE-400F-8421-580514AAFCFC}" destId="{9571CF82-0615-44AD-BBBB-74B886B0C82D}" srcOrd="0" destOrd="0" parTransId="{A8A7FAAE-CD30-4173-9BBA-DCE2649A0382}" sibTransId="{F3A04215-45AD-4058-9F39-B5E67FFDFB09}"/>
    <dgm:cxn modelId="{AF49F82D-04AE-4959-AE62-781E4E2AC85D}" type="presOf" srcId="{327BD469-AFA0-478E-9719-1DF10C2BD997}" destId="{7F301BAA-C4CD-492F-A990-7803BD5F5723}" srcOrd="0" destOrd="4" presId="urn:microsoft.com/office/officeart/2005/8/layout/hProcess9"/>
    <dgm:cxn modelId="{D2B78A7E-08BD-4302-9AB4-86C27D71C5B6}" srcId="{4DF37BBD-F47A-42D4-A017-DE1A291F40CE}" destId="{327BD469-AFA0-478E-9719-1DF10C2BD997}" srcOrd="3" destOrd="0" parTransId="{EBC9CE3D-C20D-4573-A049-673C4A065957}" sibTransId="{6E835114-D043-49BD-8010-CE55604A8F97}"/>
    <dgm:cxn modelId="{9D11A251-EE5C-47D6-ACD2-7E512375AC3A}" type="presOf" srcId="{48B15EFE-6D0B-4F27-9E01-3932A319F8D6}" destId="{7F301BAA-C4CD-492F-A990-7803BD5F5723}" srcOrd="0" destOrd="2" presId="urn:microsoft.com/office/officeart/2005/8/layout/hProcess9"/>
    <dgm:cxn modelId="{A09C903B-2B98-426B-A53F-D38B3064B8C1}" srcId="{A574F2D2-02FD-4AD1-B6B4-626AD1689439}" destId="{C0438894-E6EE-400F-8421-580514AAFCFC}" srcOrd="0" destOrd="0" parTransId="{79DB2571-9661-4F48-9C4C-8D9BE5556A7B}" sibTransId="{8F94CF23-BB85-453F-9888-726DE6DB4BBA}"/>
    <dgm:cxn modelId="{77127D36-A66B-4A3E-84CF-9137D0106CE8}" type="presOf" srcId="{4DF37BBD-F47A-42D4-A017-DE1A291F40CE}" destId="{7F301BAA-C4CD-492F-A990-7803BD5F5723}" srcOrd="0" destOrd="0" presId="urn:microsoft.com/office/officeart/2005/8/layout/hProcess9"/>
    <dgm:cxn modelId="{AF054840-6C44-4D71-86EE-5F7A3A25F69B}" type="presOf" srcId="{C0438894-E6EE-400F-8421-580514AAFCFC}" destId="{5DD3CEA0-5702-4556-884F-9E7678A8ADB8}" srcOrd="0" destOrd="0" presId="urn:microsoft.com/office/officeart/2005/8/layout/hProcess9"/>
    <dgm:cxn modelId="{A3310DE6-2902-4267-B75C-CA2249F2365A}" type="presParOf" srcId="{208767D6-42AE-44EA-8187-CB304B20E849}" destId="{268ADA0B-DF60-4768-BF0F-7E91B4BC98CF}" srcOrd="0" destOrd="0" presId="urn:microsoft.com/office/officeart/2005/8/layout/hProcess9"/>
    <dgm:cxn modelId="{4BC42E14-67F5-4498-A4D9-BCE822290B1F}" type="presParOf" srcId="{208767D6-42AE-44EA-8187-CB304B20E849}" destId="{B81594D6-BAD9-4A90-BB02-ADEFCA0F53B8}" srcOrd="1" destOrd="0" presId="urn:microsoft.com/office/officeart/2005/8/layout/hProcess9"/>
    <dgm:cxn modelId="{7ED2A866-C8FE-447D-8FD4-8E058D31A2DD}" type="presParOf" srcId="{B81594D6-BAD9-4A90-BB02-ADEFCA0F53B8}" destId="{5DD3CEA0-5702-4556-884F-9E7678A8ADB8}" srcOrd="0" destOrd="0" presId="urn:microsoft.com/office/officeart/2005/8/layout/hProcess9"/>
    <dgm:cxn modelId="{8BD536B6-FAB0-4C8A-96BA-B575CAE3B729}" type="presParOf" srcId="{B81594D6-BAD9-4A90-BB02-ADEFCA0F53B8}" destId="{59AD2FE8-1B76-4ED8-A33B-26EB94540A38}" srcOrd="1" destOrd="0" presId="urn:microsoft.com/office/officeart/2005/8/layout/hProcess9"/>
    <dgm:cxn modelId="{40AE88D1-A9A3-48F4-8D36-4778583105C5}" type="presParOf" srcId="{B81594D6-BAD9-4A90-BB02-ADEFCA0F53B8}" destId="{7F301BAA-C4CD-492F-A990-7803BD5F5723}" srcOrd="2" destOrd="0" presId="urn:microsoft.com/office/officeart/2005/8/layout/hProcess9"/>
    <dgm:cxn modelId="{266251A9-4B49-40B6-A5D2-6F5985098280}" type="presParOf" srcId="{B81594D6-BAD9-4A90-BB02-ADEFCA0F53B8}" destId="{62A9D2A2-1A77-40D6-8E73-4BC806C6484A}" srcOrd="3" destOrd="0" presId="urn:microsoft.com/office/officeart/2005/8/layout/hProcess9"/>
    <dgm:cxn modelId="{EA3017FC-B01C-4424-BADA-2707D7CBAC0E}" type="presParOf" srcId="{B81594D6-BAD9-4A90-BB02-ADEFCA0F53B8}" destId="{E8D5625B-6FE6-46B9-A072-715F0931E751}" srcOrd="4" destOrd="0" presId="urn:microsoft.com/office/officeart/2005/8/layout/hProcess9"/>
    <dgm:cxn modelId="{312F5EB3-0BC2-41A0-B4DD-C583DC3C9B5F}" type="presParOf" srcId="{B81594D6-BAD9-4A90-BB02-ADEFCA0F53B8}" destId="{4C935EFE-F261-4E0B-B4FA-7854EF28D1B4}" srcOrd="5" destOrd="0" presId="urn:microsoft.com/office/officeart/2005/8/layout/hProcess9"/>
    <dgm:cxn modelId="{FBB0798C-7F67-4D47-91CC-8DAFCD01A82E}" type="presParOf" srcId="{B81594D6-BAD9-4A90-BB02-ADEFCA0F53B8}" destId="{996C51F5-71D2-49CE-A682-DA8BA9D7503C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B8CAB89-1C0C-43DE-86FE-55B059C47427}" type="doc">
      <dgm:prSet loTypeId="urn:microsoft.com/office/officeart/2005/8/layout/h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sv-SE"/>
        </a:p>
      </dgm:t>
    </dgm:pt>
    <dgm:pt modelId="{27E706F6-45A2-4D39-AFED-5ECB99D31742}">
      <dgm:prSet phldrT="[Text]"/>
      <dgm:spPr/>
      <dgm:t>
        <a:bodyPr/>
        <a:lstStyle/>
        <a:p>
          <a:r>
            <a:rPr lang="sv-SE" dirty="0" smtClean="0"/>
            <a:t>lansera</a:t>
          </a:r>
          <a:endParaRPr lang="sv-SE" dirty="0"/>
        </a:p>
      </dgm:t>
    </dgm:pt>
    <dgm:pt modelId="{3C22F7C7-F18A-4241-9574-F36217C7504F}" type="parTrans" cxnId="{E8E14B33-1D9A-4774-A97C-FDF7702E2E6C}">
      <dgm:prSet/>
      <dgm:spPr/>
      <dgm:t>
        <a:bodyPr/>
        <a:lstStyle/>
        <a:p>
          <a:endParaRPr lang="sv-SE"/>
        </a:p>
      </dgm:t>
    </dgm:pt>
    <dgm:pt modelId="{AF894E40-57C8-404B-9512-F628F02A8301}" type="sibTrans" cxnId="{E8E14B33-1D9A-4774-A97C-FDF7702E2E6C}">
      <dgm:prSet/>
      <dgm:spPr/>
      <dgm:t>
        <a:bodyPr/>
        <a:lstStyle/>
        <a:p>
          <a:endParaRPr lang="sv-SE"/>
        </a:p>
      </dgm:t>
    </dgm:pt>
    <dgm:pt modelId="{57771EE3-3B2E-4061-BBB7-E3F9A27F7E70}">
      <dgm:prSet phldrT="[Text]"/>
      <dgm:spPr/>
      <dgm:t>
        <a:bodyPr/>
        <a:lstStyle/>
        <a:p>
          <a:r>
            <a:rPr lang="sv-SE" dirty="0" smtClean="0"/>
            <a:t>bokhandeln </a:t>
          </a:r>
          <a:endParaRPr lang="sv-SE" dirty="0"/>
        </a:p>
      </dgm:t>
    </dgm:pt>
    <dgm:pt modelId="{68F3AFC5-3E8D-45AD-AED3-30FAE54C53EA}" type="parTrans" cxnId="{C8D70839-68A3-4982-80D6-1A27EA619AB7}">
      <dgm:prSet/>
      <dgm:spPr/>
      <dgm:t>
        <a:bodyPr/>
        <a:lstStyle/>
        <a:p>
          <a:endParaRPr lang="sv-SE"/>
        </a:p>
      </dgm:t>
    </dgm:pt>
    <dgm:pt modelId="{761C7E47-1AF4-493E-9112-3F93F6E716E1}" type="sibTrans" cxnId="{C8D70839-68A3-4982-80D6-1A27EA619AB7}">
      <dgm:prSet/>
      <dgm:spPr/>
      <dgm:t>
        <a:bodyPr/>
        <a:lstStyle/>
        <a:p>
          <a:endParaRPr lang="sv-SE"/>
        </a:p>
      </dgm:t>
    </dgm:pt>
    <dgm:pt modelId="{1F5C32DD-E1F2-4665-AA63-3E85020CC27C}">
      <dgm:prSet phldrT="[Text]"/>
      <dgm:spPr/>
      <dgm:t>
        <a:bodyPr/>
        <a:lstStyle/>
        <a:p>
          <a:r>
            <a:rPr lang="sv-SE" dirty="0" smtClean="0"/>
            <a:t>bibliotek</a:t>
          </a:r>
          <a:endParaRPr lang="sv-SE" dirty="0"/>
        </a:p>
      </dgm:t>
    </dgm:pt>
    <dgm:pt modelId="{79F0DB3B-52DA-4B0F-A4F4-3C7A7B314E13}" type="parTrans" cxnId="{F2B9CCCE-9BB7-4696-82FB-25A040BC03F5}">
      <dgm:prSet/>
      <dgm:spPr/>
      <dgm:t>
        <a:bodyPr/>
        <a:lstStyle/>
        <a:p>
          <a:endParaRPr lang="sv-SE"/>
        </a:p>
      </dgm:t>
    </dgm:pt>
    <dgm:pt modelId="{8FE44599-B99D-4A7F-875F-CF37D749E764}" type="sibTrans" cxnId="{F2B9CCCE-9BB7-4696-82FB-25A040BC03F5}">
      <dgm:prSet/>
      <dgm:spPr/>
      <dgm:t>
        <a:bodyPr/>
        <a:lstStyle/>
        <a:p>
          <a:endParaRPr lang="sv-SE"/>
        </a:p>
      </dgm:t>
    </dgm:pt>
    <dgm:pt modelId="{AD063131-6DCE-4F40-A94F-EF72BF44B3A7}">
      <dgm:prSet phldrT="[Text]"/>
      <dgm:spPr/>
      <dgm:t>
        <a:bodyPr/>
        <a:lstStyle/>
        <a:p>
          <a:r>
            <a:rPr lang="sv-SE" dirty="0" smtClean="0"/>
            <a:t>pressrelease</a:t>
          </a:r>
          <a:endParaRPr lang="sv-SE" dirty="0"/>
        </a:p>
      </dgm:t>
    </dgm:pt>
    <dgm:pt modelId="{8CA61884-899A-44C0-896A-BB4E3DB0ACE5}" type="parTrans" cxnId="{5F9EC743-5FAE-4796-8014-D2655AB25740}">
      <dgm:prSet/>
      <dgm:spPr/>
      <dgm:t>
        <a:bodyPr/>
        <a:lstStyle/>
        <a:p>
          <a:endParaRPr lang="sv-SE"/>
        </a:p>
      </dgm:t>
    </dgm:pt>
    <dgm:pt modelId="{D6DA72AE-D03A-47AF-9D3B-6490B1E623C7}" type="sibTrans" cxnId="{5F9EC743-5FAE-4796-8014-D2655AB25740}">
      <dgm:prSet/>
      <dgm:spPr/>
      <dgm:t>
        <a:bodyPr/>
        <a:lstStyle/>
        <a:p>
          <a:endParaRPr lang="sv-SE"/>
        </a:p>
      </dgm:t>
    </dgm:pt>
    <dgm:pt modelId="{10AA2710-72B1-40DC-93CA-592A5AEFE41B}">
      <dgm:prSet phldrT="[Text]"/>
      <dgm:spPr/>
      <dgm:t>
        <a:bodyPr/>
        <a:lstStyle/>
        <a:p>
          <a:r>
            <a:rPr lang="sv-SE" dirty="0" smtClean="0"/>
            <a:t>centrala inköp</a:t>
          </a:r>
          <a:endParaRPr lang="sv-SE" dirty="0"/>
        </a:p>
      </dgm:t>
    </dgm:pt>
    <dgm:pt modelId="{97F4C00C-F5D2-408C-99FD-D83DA37234A9}" type="parTrans" cxnId="{87CAD51F-2A10-4636-80E7-A2BCB2B86F18}">
      <dgm:prSet/>
      <dgm:spPr/>
      <dgm:t>
        <a:bodyPr/>
        <a:lstStyle/>
        <a:p>
          <a:endParaRPr lang="sv-SE"/>
        </a:p>
      </dgm:t>
    </dgm:pt>
    <dgm:pt modelId="{793B4765-67DE-4C03-A226-1558C680B757}" type="sibTrans" cxnId="{87CAD51F-2A10-4636-80E7-A2BCB2B86F18}">
      <dgm:prSet/>
      <dgm:spPr/>
      <dgm:t>
        <a:bodyPr/>
        <a:lstStyle/>
        <a:p>
          <a:endParaRPr lang="sv-SE"/>
        </a:p>
      </dgm:t>
    </dgm:pt>
    <dgm:pt modelId="{D60F34D6-5AD8-4C55-9CA1-FF0DF403E602}">
      <dgm:prSet phldrT="[Text]"/>
      <dgm:spPr/>
      <dgm:t>
        <a:bodyPr/>
        <a:lstStyle/>
        <a:p>
          <a:r>
            <a:rPr lang="sv-SE" dirty="0" smtClean="0"/>
            <a:t>annons i Svensk Bokhandel</a:t>
          </a:r>
          <a:endParaRPr lang="sv-SE" dirty="0"/>
        </a:p>
      </dgm:t>
    </dgm:pt>
    <dgm:pt modelId="{D8B3763A-4692-4C98-B0FC-BDFF2031AED6}" type="parTrans" cxnId="{E8E87C39-10AF-424D-BB02-3FD299AD0F8B}">
      <dgm:prSet/>
      <dgm:spPr/>
      <dgm:t>
        <a:bodyPr/>
        <a:lstStyle/>
        <a:p>
          <a:endParaRPr lang="sv-SE"/>
        </a:p>
      </dgm:t>
    </dgm:pt>
    <dgm:pt modelId="{2CAA6081-838F-4C15-9780-136F270E81C3}" type="sibTrans" cxnId="{E8E87C39-10AF-424D-BB02-3FD299AD0F8B}">
      <dgm:prSet/>
      <dgm:spPr/>
      <dgm:t>
        <a:bodyPr/>
        <a:lstStyle/>
        <a:p>
          <a:endParaRPr lang="sv-SE"/>
        </a:p>
      </dgm:t>
    </dgm:pt>
    <dgm:pt modelId="{F8DE12D7-C375-414B-BE54-BF31026FB417}">
      <dgm:prSet phldrT="[Text]"/>
      <dgm:spPr/>
      <dgm:t>
        <a:bodyPr/>
        <a:lstStyle/>
        <a:p>
          <a:r>
            <a:rPr lang="sv-SE" dirty="0" smtClean="0"/>
            <a:t>distributör</a:t>
          </a:r>
          <a:endParaRPr lang="sv-SE" dirty="0"/>
        </a:p>
      </dgm:t>
    </dgm:pt>
    <dgm:pt modelId="{FBD127D3-AC2F-4589-A0E5-8E6C54A48171}" type="parTrans" cxnId="{9EC5BDFA-F992-4CF6-98A6-4EECA6E1E65E}">
      <dgm:prSet/>
      <dgm:spPr/>
      <dgm:t>
        <a:bodyPr/>
        <a:lstStyle/>
        <a:p>
          <a:endParaRPr lang="sv-SE"/>
        </a:p>
      </dgm:t>
    </dgm:pt>
    <dgm:pt modelId="{FCD7C167-87CF-41D1-ABF9-50CEC86A40BA}" type="sibTrans" cxnId="{9EC5BDFA-F992-4CF6-98A6-4EECA6E1E65E}">
      <dgm:prSet/>
      <dgm:spPr/>
      <dgm:t>
        <a:bodyPr/>
        <a:lstStyle/>
        <a:p>
          <a:endParaRPr lang="sv-SE"/>
        </a:p>
      </dgm:t>
    </dgm:pt>
    <dgm:pt modelId="{476F1FF7-A39D-4343-AA59-06040A21BF1B}">
      <dgm:prSet phldrT="[Text]"/>
      <dgm:spPr/>
      <dgm:t>
        <a:bodyPr/>
        <a:lstStyle/>
        <a:p>
          <a:r>
            <a:rPr lang="sv-SE" dirty="0" smtClean="0"/>
            <a:t>BTJ</a:t>
          </a:r>
          <a:endParaRPr lang="sv-SE" dirty="0"/>
        </a:p>
      </dgm:t>
    </dgm:pt>
    <dgm:pt modelId="{98763F5F-AF64-4305-97BA-ABE4BD3133AD}" type="parTrans" cxnId="{3547D2C1-EADB-4F13-921F-7A9173ACC6BA}">
      <dgm:prSet/>
      <dgm:spPr/>
      <dgm:t>
        <a:bodyPr/>
        <a:lstStyle/>
        <a:p>
          <a:endParaRPr lang="sv-SE"/>
        </a:p>
      </dgm:t>
    </dgm:pt>
    <dgm:pt modelId="{4713F39C-05DD-41EB-937A-99D755CB7364}" type="sibTrans" cxnId="{3547D2C1-EADB-4F13-921F-7A9173ACC6BA}">
      <dgm:prSet/>
      <dgm:spPr/>
      <dgm:t>
        <a:bodyPr/>
        <a:lstStyle/>
        <a:p>
          <a:endParaRPr lang="sv-SE"/>
        </a:p>
      </dgm:t>
    </dgm:pt>
    <dgm:pt modelId="{255887CF-51E7-41E5-B970-A72DEE65D67D}">
      <dgm:prSet phldrT="[Text]"/>
      <dgm:spPr/>
      <dgm:t>
        <a:bodyPr/>
        <a:lstStyle/>
        <a:p>
          <a:r>
            <a:rPr lang="sv-SE" dirty="0" smtClean="0"/>
            <a:t>direktförsäljning</a:t>
          </a:r>
          <a:endParaRPr lang="sv-SE" dirty="0"/>
        </a:p>
      </dgm:t>
    </dgm:pt>
    <dgm:pt modelId="{BA417808-DC04-4105-BB5B-1711E04D8F71}" type="parTrans" cxnId="{E4AD9F22-C10D-4C74-B49F-90ED490DC7D2}">
      <dgm:prSet/>
      <dgm:spPr/>
      <dgm:t>
        <a:bodyPr/>
        <a:lstStyle/>
        <a:p>
          <a:endParaRPr lang="sv-SE"/>
        </a:p>
      </dgm:t>
    </dgm:pt>
    <dgm:pt modelId="{4B06413B-798C-4310-9E6C-E2F1074D56B2}" type="sibTrans" cxnId="{E4AD9F22-C10D-4C74-B49F-90ED490DC7D2}">
      <dgm:prSet/>
      <dgm:spPr/>
      <dgm:t>
        <a:bodyPr/>
        <a:lstStyle/>
        <a:p>
          <a:endParaRPr lang="sv-SE"/>
        </a:p>
      </dgm:t>
    </dgm:pt>
    <dgm:pt modelId="{298770F5-B2B8-454E-86B0-E689F050A692}">
      <dgm:prSet phldrT="[Text]"/>
      <dgm:spPr/>
      <dgm:t>
        <a:bodyPr/>
        <a:lstStyle/>
        <a:p>
          <a:r>
            <a:rPr lang="sv-SE" dirty="0" smtClean="0"/>
            <a:t>bokmässor</a:t>
          </a:r>
          <a:endParaRPr lang="sv-SE" dirty="0"/>
        </a:p>
      </dgm:t>
    </dgm:pt>
    <dgm:pt modelId="{2D94E470-6DFB-4149-9FD9-01B83267DBB9}" type="parTrans" cxnId="{9D18C656-549A-48BE-B315-5AA4BAD6B800}">
      <dgm:prSet/>
      <dgm:spPr/>
      <dgm:t>
        <a:bodyPr/>
        <a:lstStyle/>
        <a:p>
          <a:endParaRPr lang="sv-SE"/>
        </a:p>
      </dgm:t>
    </dgm:pt>
    <dgm:pt modelId="{81E18E6F-A702-4E4A-9189-AD5449FD0657}" type="sibTrans" cxnId="{9D18C656-549A-48BE-B315-5AA4BAD6B800}">
      <dgm:prSet/>
      <dgm:spPr/>
      <dgm:t>
        <a:bodyPr/>
        <a:lstStyle/>
        <a:p>
          <a:endParaRPr lang="sv-SE"/>
        </a:p>
      </dgm:t>
    </dgm:pt>
    <dgm:pt modelId="{7621AA36-79F7-4968-BC75-8FD919AEE170}">
      <dgm:prSet phldrT="[Text]"/>
      <dgm:spPr/>
      <dgm:t>
        <a:bodyPr/>
        <a:lstStyle/>
        <a:p>
          <a:r>
            <a:rPr lang="sv-SE" dirty="0" smtClean="0"/>
            <a:t>föreläsningar</a:t>
          </a:r>
          <a:endParaRPr lang="sv-SE" dirty="0"/>
        </a:p>
      </dgm:t>
    </dgm:pt>
    <dgm:pt modelId="{008EA31F-B904-4D48-9162-DEA765035AA0}" type="parTrans" cxnId="{7A73EE3D-04B3-4030-B754-D0A24DCB1061}">
      <dgm:prSet/>
      <dgm:spPr/>
      <dgm:t>
        <a:bodyPr/>
        <a:lstStyle/>
        <a:p>
          <a:endParaRPr lang="sv-SE"/>
        </a:p>
      </dgm:t>
    </dgm:pt>
    <dgm:pt modelId="{B9438248-2FB4-47B6-9EF8-513DF30A59BD}" type="sibTrans" cxnId="{7A73EE3D-04B3-4030-B754-D0A24DCB1061}">
      <dgm:prSet/>
      <dgm:spPr/>
      <dgm:t>
        <a:bodyPr/>
        <a:lstStyle/>
        <a:p>
          <a:endParaRPr lang="sv-SE"/>
        </a:p>
      </dgm:t>
    </dgm:pt>
    <dgm:pt modelId="{F2D7C2A4-91EA-4161-AA1B-F8E12EF14456}">
      <dgm:prSet phldrT="[Text]"/>
      <dgm:spPr/>
      <dgm:t>
        <a:bodyPr/>
        <a:lstStyle/>
        <a:p>
          <a:r>
            <a:rPr lang="sv-SE" dirty="0" smtClean="0"/>
            <a:t>mediakontakter</a:t>
          </a:r>
          <a:endParaRPr lang="sv-SE" dirty="0"/>
        </a:p>
      </dgm:t>
    </dgm:pt>
    <dgm:pt modelId="{9812ED74-BFA6-4452-AE8E-B7E6B6922C72}" type="parTrans" cxnId="{FD406AC2-B4D6-4CCA-B4BC-AFCE43CECCE6}">
      <dgm:prSet/>
      <dgm:spPr/>
      <dgm:t>
        <a:bodyPr/>
        <a:lstStyle/>
        <a:p>
          <a:endParaRPr lang="sv-SE"/>
        </a:p>
      </dgm:t>
    </dgm:pt>
    <dgm:pt modelId="{84B608D2-1A4E-4EF9-9F68-6ED66F32E7DB}" type="sibTrans" cxnId="{FD406AC2-B4D6-4CCA-B4BC-AFCE43CECCE6}">
      <dgm:prSet/>
      <dgm:spPr/>
      <dgm:t>
        <a:bodyPr/>
        <a:lstStyle/>
        <a:p>
          <a:endParaRPr lang="sv-SE"/>
        </a:p>
      </dgm:t>
    </dgm:pt>
    <dgm:pt modelId="{32BB1F30-D220-4C52-876A-96AB8FDFDEA1}">
      <dgm:prSet phldrT="[Text]"/>
      <dgm:spPr/>
      <dgm:t>
        <a:bodyPr/>
        <a:lstStyle/>
        <a:p>
          <a:r>
            <a:rPr lang="sv-SE" dirty="0" smtClean="0"/>
            <a:t>releasefest</a:t>
          </a:r>
          <a:endParaRPr lang="sv-SE" dirty="0"/>
        </a:p>
      </dgm:t>
    </dgm:pt>
    <dgm:pt modelId="{23A33AB6-7F49-4D24-AFCA-93387012EAF5}" type="parTrans" cxnId="{F4D64C55-BBDC-4717-9BB4-1D5DB7484CD3}">
      <dgm:prSet/>
      <dgm:spPr/>
      <dgm:t>
        <a:bodyPr/>
        <a:lstStyle/>
        <a:p>
          <a:endParaRPr lang="sv-SE"/>
        </a:p>
      </dgm:t>
    </dgm:pt>
    <dgm:pt modelId="{2969C6F2-6F04-41BC-B27F-FF8A814A062A}" type="sibTrans" cxnId="{F4D64C55-BBDC-4717-9BB4-1D5DB7484CD3}">
      <dgm:prSet/>
      <dgm:spPr/>
      <dgm:t>
        <a:bodyPr/>
        <a:lstStyle/>
        <a:p>
          <a:endParaRPr lang="sv-SE"/>
        </a:p>
      </dgm:t>
    </dgm:pt>
    <dgm:pt modelId="{CAE9CB44-9D05-4A95-AC7C-EDACA1E3592B}">
      <dgm:prSet phldrT="[Text]"/>
      <dgm:spPr/>
      <dgm:t>
        <a:bodyPr/>
        <a:lstStyle/>
        <a:p>
          <a:r>
            <a:rPr lang="sv-SE" dirty="0" smtClean="0"/>
            <a:t>recensionsex</a:t>
          </a:r>
          <a:endParaRPr lang="sv-SE" dirty="0"/>
        </a:p>
      </dgm:t>
    </dgm:pt>
    <dgm:pt modelId="{E78EC045-0AB7-4F27-8CD3-CAD76F0CF236}" type="parTrans" cxnId="{C78B6E52-2B9C-460B-8790-54FAA892478D}">
      <dgm:prSet/>
      <dgm:spPr/>
      <dgm:t>
        <a:bodyPr/>
        <a:lstStyle/>
        <a:p>
          <a:endParaRPr lang="sv-SE"/>
        </a:p>
      </dgm:t>
    </dgm:pt>
    <dgm:pt modelId="{39ED6563-7319-47D6-A0CA-E4BAC02A797E}" type="sibTrans" cxnId="{C78B6E52-2B9C-460B-8790-54FAA892478D}">
      <dgm:prSet/>
      <dgm:spPr/>
      <dgm:t>
        <a:bodyPr/>
        <a:lstStyle/>
        <a:p>
          <a:endParaRPr lang="sv-SE"/>
        </a:p>
      </dgm:t>
    </dgm:pt>
    <dgm:pt modelId="{C7262765-57C2-454F-B46F-ECDB3CFC2066}">
      <dgm:prSet phldrT="[Text]"/>
      <dgm:spPr/>
      <dgm:t>
        <a:bodyPr/>
        <a:lstStyle/>
        <a:p>
          <a:r>
            <a:rPr lang="sv-SE" dirty="0" smtClean="0"/>
            <a:t>annonser</a:t>
          </a:r>
          <a:endParaRPr lang="sv-SE" dirty="0"/>
        </a:p>
      </dgm:t>
    </dgm:pt>
    <dgm:pt modelId="{3FE932B3-95D4-443C-B8C6-E1E29A34D636}" type="parTrans" cxnId="{F72F43D7-8FC6-40F1-8983-52FC5CDDD125}">
      <dgm:prSet/>
      <dgm:spPr/>
      <dgm:t>
        <a:bodyPr/>
        <a:lstStyle/>
        <a:p>
          <a:endParaRPr lang="sv-SE"/>
        </a:p>
      </dgm:t>
    </dgm:pt>
    <dgm:pt modelId="{FBF73014-8FB1-464A-922E-DDA8DBB30A7F}" type="sibTrans" cxnId="{F72F43D7-8FC6-40F1-8983-52FC5CDDD125}">
      <dgm:prSet/>
      <dgm:spPr/>
      <dgm:t>
        <a:bodyPr/>
        <a:lstStyle/>
        <a:p>
          <a:endParaRPr lang="sv-SE"/>
        </a:p>
      </dgm:t>
    </dgm:pt>
    <dgm:pt modelId="{28EB2C46-7825-4338-BC54-D700E48E5572}">
      <dgm:prSet phldrT="[Text]"/>
      <dgm:spPr/>
      <dgm:t>
        <a:bodyPr/>
        <a:lstStyle/>
        <a:p>
          <a:r>
            <a:rPr lang="sv-SE" dirty="0" smtClean="0"/>
            <a:t>tävlingar</a:t>
          </a:r>
          <a:endParaRPr lang="sv-SE" dirty="0"/>
        </a:p>
      </dgm:t>
    </dgm:pt>
    <dgm:pt modelId="{9D4BD381-7BEA-4B1C-A36D-C9CCA5E08EF4}" type="parTrans" cxnId="{DCD34F06-ADF1-4703-9273-4E8D78B1CCBD}">
      <dgm:prSet/>
      <dgm:spPr/>
      <dgm:t>
        <a:bodyPr/>
        <a:lstStyle/>
        <a:p>
          <a:endParaRPr lang="sv-SE"/>
        </a:p>
      </dgm:t>
    </dgm:pt>
    <dgm:pt modelId="{A5DE52A4-AEE9-4373-BF39-E66865F9C2E9}" type="sibTrans" cxnId="{DCD34F06-ADF1-4703-9273-4E8D78B1CCBD}">
      <dgm:prSet/>
      <dgm:spPr/>
      <dgm:t>
        <a:bodyPr/>
        <a:lstStyle/>
        <a:p>
          <a:endParaRPr lang="sv-SE"/>
        </a:p>
      </dgm:t>
    </dgm:pt>
    <dgm:pt modelId="{857A2392-04B6-4176-8C45-62025AF03DCC}">
      <dgm:prSet phldrT="[Text]"/>
      <dgm:spPr/>
      <dgm:t>
        <a:bodyPr/>
        <a:lstStyle/>
        <a:p>
          <a:r>
            <a:rPr lang="sv-SE" dirty="0" smtClean="0"/>
            <a:t>pop </a:t>
          </a:r>
          <a:r>
            <a:rPr lang="sv-SE" dirty="0" err="1" smtClean="0"/>
            <a:t>up</a:t>
          </a:r>
          <a:r>
            <a:rPr lang="sv-SE" dirty="0" smtClean="0"/>
            <a:t> </a:t>
          </a:r>
          <a:r>
            <a:rPr lang="sv-SE" dirty="0" err="1" smtClean="0"/>
            <a:t>book</a:t>
          </a:r>
          <a:r>
            <a:rPr lang="sv-SE" dirty="0" smtClean="0"/>
            <a:t> store</a:t>
          </a:r>
          <a:endParaRPr lang="sv-SE" dirty="0"/>
        </a:p>
      </dgm:t>
    </dgm:pt>
    <dgm:pt modelId="{4FF78231-97A9-4AED-8AC7-77579B8C6A3A}" type="parTrans" cxnId="{E2FC0C11-E58F-4C94-8CD7-F1D6CBB5710C}">
      <dgm:prSet/>
      <dgm:spPr/>
      <dgm:t>
        <a:bodyPr/>
        <a:lstStyle/>
        <a:p>
          <a:endParaRPr lang="sv-SE"/>
        </a:p>
      </dgm:t>
    </dgm:pt>
    <dgm:pt modelId="{EE8A7C21-C2B9-4ABE-B9D0-AB93AC218A84}" type="sibTrans" cxnId="{E2FC0C11-E58F-4C94-8CD7-F1D6CBB5710C}">
      <dgm:prSet/>
      <dgm:spPr/>
      <dgm:t>
        <a:bodyPr/>
        <a:lstStyle/>
        <a:p>
          <a:endParaRPr lang="sv-SE"/>
        </a:p>
      </dgm:t>
    </dgm:pt>
    <dgm:pt modelId="{22829F40-C2FD-4C61-99F6-93915A9E394E}">
      <dgm:prSet phldrT="[Text]"/>
      <dgm:spPr/>
      <dgm:t>
        <a:bodyPr/>
        <a:lstStyle/>
        <a:p>
          <a:r>
            <a:rPr lang="sv-SE" dirty="0" smtClean="0"/>
            <a:t>webbshop</a:t>
          </a:r>
          <a:endParaRPr lang="sv-SE" dirty="0"/>
        </a:p>
      </dgm:t>
    </dgm:pt>
    <dgm:pt modelId="{0960CB84-8FCB-4E23-90DF-160FCCF779B8}" type="parTrans" cxnId="{337D653D-67EB-440A-A459-8E83F5A577FD}">
      <dgm:prSet/>
      <dgm:spPr/>
      <dgm:t>
        <a:bodyPr/>
        <a:lstStyle/>
        <a:p>
          <a:endParaRPr lang="sv-SE"/>
        </a:p>
      </dgm:t>
    </dgm:pt>
    <dgm:pt modelId="{5BAA0784-8C3F-4F48-AB43-D3801318E296}" type="sibTrans" cxnId="{337D653D-67EB-440A-A459-8E83F5A577FD}">
      <dgm:prSet/>
      <dgm:spPr/>
      <dgm:t>
        <a:bodyPr/>
        <a:lstStyle/>
        <a:p>
          <a:endParaRPr lang="sv-SE"/>
        </a:p>
      </dgm:t>
    </dgm:pt>
    <dgm:pt modelId="{BB7C13AA-1BB2-4CF4-AB21-0EF9AB316E3B}">
      <dgm:prSet phldrT="[Text]"/>
      <dgm:spPr/>
      <dgm:t>
        <a:bodyPr/>
        <a:lstStyle/>
        <a:p>
          <a:r>
            <a:rPr lang="sv-SE" dirty="0" smtClean="0"/>
            <a:t>nätbokhandeln</a:t>
          </a:r>
          <a:endParaRPr lang="sv-SE" dirty="0"/>
        </a:p>
      </dgm:t>
    </dgm:pt>
    <dgm:pt modelId="{5ACBD2BA-7CBC-445D-A91F-5E9BEDCFD763}" type="parTrans" cxnId="{956E93A9-82F4-4B50-9548-157992B454F1}">
      <dgm:prSet/>
      <dgm:spPr/>
      <dgm:t>
        <a:bodyPr/>
        <a:lstStyle/>
        <a:p>
          <a:endParaRPr lang="sv-SE"/>
        </a:p>
      </dgm:t>
    </dgm:pt>
    <dgm:pt modelId="{943D1DD5-0553-4E86-9040-25E70E066EB5}" type="sibTrans" cxnId="{956E93A9-82F4-4B50-9548-157992B454F1}">
      <dgm:prSet/>
      <dgm:spPr/>
      <dgm:t>
        <a:bodyPr/>
        <a:lstStyle/>
        <a:p>
          <a:endParaRPr lang="sv-SE"/>
        </a:p>
      </dgm:t>
    </dgm:pt>
    <dgm:pt modelId="{5611C01E-C6FE-42D3-94BB-2C96D11BF5E8}" type="pres">
      <dgm:prSet presAssocID="{8B8CAB89-1C0C-43DE-86FE-55B059C4742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sv-SE"/>
        </a:p>
      </dgm:t>
    </dgm:pt>
    <dgm:pt modelId="{90D09C3F-B386-4F68-A5D9-A7D77FBC7ED1}" type="pres">
      <dgm:prSet presAssocID="{27E706F6-45A2-4D39-AFED-5ECB99D31742}" presName="composite" presStyleCnt="0"/>
      <dgm:spPr/>
    </dgm:pt>
    <dgm:pt modelId="{8D4740C7-7FCB-4C63-8FE1-9F0083F4BC2E}" type="pres">
      <dgm:prSet presAssocID="{27E706F6-45A2-4D39-AFED-5ECB99D31742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FD10114F-D0B1-4AC0-9CF8-60B28B13DEAA}" type="pres">
      <dgm:prSet presAssocID="{27E706F6-45A2-4D39-AFED-5ECB99D31742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DB7BBB73-008E-4BF0-943B-AEE5BDF316BE}" type="pres">
      <dgm:prSet presAssocID="{AF894E40-57C8-404B-9512-F628F02A8301}" presName="space" presStyleCnt="0"/>
      <dgm:spPr/>
    </dgm:pt>
    <dgm:pt modelId="{301AD5CF-0B49-4083-B5B1-C4F9263877BB}" type="pres">
      <dgm:prSet presAssocID="{57771EE3-3B2E-4061-BBB7-E3F9A27F7E70}" presName="composite" presStyleCnt="0"/>
      <dgm:spPr/>
    </dgm:pt>
    <dgm:pt modelId="{1D2CD55E-07F6-4F65-917F-81C493773986}" type="pres">
      <dgm:prSet presAssocID="{57771EE3-3B2E-4061-BBB7-E3F9A27F7E70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EB9ED86C-F4A9-4C4D-B64A-3246194C6D9D}" type="pres">
      <dgm:prSet presAssocID="{57771EE3-3B2E-4061-BBB7-E3F9A27F7E70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BBA6EBD5-A1BB-4467-A39E-E30F3EC364DF}" type="pres">
      <dgm:prSet presAssocID="{761C7E47-1AF4-493E-9112-3F93F6E716E1}" presName="space" presStyleCnt="0"/>
      <dgm:spPr/>
    </dgm:pt>
    <dgm:pt modelId="{547B516C-1BE9-4162-ABF9-67875A2C5802}" type="pres">
      <dgm:prSet presAssocID="{1F5C32DD-E1F2-4665-AA63-3E85020CC27C}" presName="composite" presStyleCnt="0"/>
      <dgm:spPr/>
    </dgm:pt>
    <dgm:pt modelId="{A69738EC-4ADB-4205-84F4-3230DD3CCCE0}" type="pres">
      <dgm:prSet presAssocID="{1F5C32DD-E1F2-4665-AA63-3E85020CC27C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42ED534D-0627-4F8B-BB39-C61C44E2169C}" type="pres">
      <dgm:prSet presAssocID="{1F5C32DD-E1F2-4665-AA63-3E85020CC27C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543799EC-3490-49F7-8327-0CFC3BD26040}" type="pres">
      <dgm:prSet presAssocID="{8FE44599-B99D-4A7F-875F-CF37D749E764}" presName="space" presStyleCnt="0"/>
      <dgm:spPr/>
    </dgm:pt>
    <dgm:pt modelId="{7CF9435B-5817-4572-BC94-417DEA4A4497}" type="pres">
      <dgm:prSet presAssocID="{255887CF-51E7-41E5-B970-A72DEE65D67D}" presName="composite" presStyleCnt="0"/>
      <dgm:spPr/>
    </dgm:pt>
    <dgm:pt modelId="{651C32D6-33AD-453E-A7E4-9D4FFCB76822}" type="pres">
      <dgm:prSet presAssocID="{255887CF-51E7-41E5-B970-A72DEE65D67D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C19B5940-0255-4E91-8DEF-FDB8B1AFB0A3}" type="pres">
      <dgm:prSet presAssocID="{255887CF-51E7-41E5-B970-A72DEE65D67D}" presName="desTx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</dgm:ptLst>
  <dgm:cxnLst>
    <dgm:cxn modelId="{6309B367-9CCF-4DF4-9FCC-3E4A716BB85A}" type="presOf" srcId="{8B8CAB89-1C0C-43DE-86FE-55B059C47427}" destId="{5611C01E-C6FE-42D3-94BB-2C96D11BF5E8}" srcOrd="0" destOrd="0" presId="urn:microsoft.com/office/officeart/2005/8/layout/hList1"/>
    <dgm:cxn modelId="{C8D70839-68A3-4982-80D6-1A27EA619AB7}" srcId="{8B8CAB89-1C0C-43DE-86FE-55B059C47427}" destId="{57771EE3-3B2E-4061-BBB7-E3F9A27F7E70}" srcOrd="1" destOrd="0" parTransId="{68F3AFC5-3E8D-45AD-AED3-30FAE54C53EA}" sibTransId="{761C7E47-1AF4-493E-9112-3F93F6E716E1}"/>
    <dgm:cxn modelId="{E8E14B33-1D9A-4774-A97C-FDF7702E2E6C}" srcId="{8B8CAB89-1C0C-43DE-86FE-55B059C47427}" destId="{27E706F6-45A2-4D39-AFED-5ECB99D31742}" srcOrd="0" destOrd="0" parTransId="{3C22F7C7-F18A-4241-9574-F36217C7504F}" sibTransId="{AF894E40-57C8-404B-9512-F628F02A8301}"/>
    <dgm:cxn modelId="{3547D2C1-EADB-4F13-921F-7A9173ACC6BA}" srcId="{1F5C32DD-E1F2-4665-AA63-3E85020CC27C}" destId="{476F1FF7-A39D-4343-AA59-06040A21BF1B}" srcOrd="0" destOrd="0" parTransId="{98763F5F-AF64-4305-97BA-ABE4BD3133AD}" sibTransId="{4713F39C-05DD-41EB-937A-99D755CB7364}"/>
    <dgm:cxn modelId="{C78B6E52-2B9C-460B-8790-54FAA892478D}" srcId="{27E706F6-45A2-4D39-AFED-5ECB99D31742}" destId="{CAE9CB44-9D05-4A95-AC7C-EDACA1E3592B}" srcOrd="3" destOrd="0" parTransId="{E78EC045-0AB7-4F27-8CD3-CAD76F0CF236}" sibTransId="{39ED6563-7319-47D6-A0CA-E4BAC02A797E}"/>
    <dgm:cxn modelId="{E11DFC6F-12EB-401B-9517-4496F1DF3BB5}" type="presOf" srcId="{C7262765-57C2-454F-B46F-ECDB3CFC2066}" destId="{FD10114F-D0B1-4AC0-9CF8-60B28B13DEAA}" srcOrd="0" destOrd="4" presId="urn:microsoft.com/office/officeart/2005/8/layout/hList1"/>
    <dgm:cxn modelId="{E8E87C39-10AF-424D-BB02-3FD299AD0F8B}" srcId="{57771EE3-3B2E-4061-BBB7-E3F9A27F7E70}" destId="{D60F34D6-5AD8-4C55-9CA1-FF0DF403E602}" srcOrd="2" destOrd="0" parTransId="{D8B3763A-4692-4C98-B0FC-BDFF2031AED6}" sibTransId="{2CAA6081-838F-4C15-9780-136F270E81C3}"/>
    <dgm:cxn modelId="{87CAD51F-2A10-4636-80E7-A2BCB2B86F18}" srcId="{57771EE3-3B2E-4061-BBB7-E3F9A27F7E70}" destId="{10AA2710-72B1-40DC-93CA-592A5AEFE41B}" srcOrd="1" destOrd="0" parTransId="{97F4C00C-F5D2-408C-99FD-D83DA37234A9}" sibTransId="{793B4765-67DE-4C03-A226-1558C680B757}"/>
    <dgm:cxn modelId="{8D518C3F-29D9-4531-8B73-71A4D3F37890}" type="presOf" srcId="{7621AA36-79F7-4968-BC75-8FD919AEE170}" destId="{C19B5940-0255-4E91-8DEF-FDB8B1AFB0A3}" srcOrd="0" destOrd="1" presId="urn:microsoft.com/office/officeart/2005/8/layout/hList1"/>
    <dgm:cxn modelId="{FD406AC2-B4D6-4CCA-B4BC-AFCE43CECCE6}" srcId="{27E706F6-45A2-4D39-AFED-5ECB99D31742}" destId="{F2D7C2A4-91EA-4161-AA1B-F8E12EF14456}" srcOrd="1" destOrd="0" parTransId="{9812ED74-BFA6-4452-AE8E-B7E6B6922C72}" sibTransId="{84B608D2-1A4E-4EF9-9F68-6ED66F32E7DB}"/>
    <dgm:cxn modelId="{299028F9-A5A2-400E-AC75-95E8FB9FAAE7}" type="presOf" srcId="{28EB2C46-7825-4338-BC54-D700E48E5572}" destId="{FD10114F-D0B1-4AC0-9CF8-60B28B13DEAA}" srcOrd="0" destOrd="5" presId="urn:microsoft.com/office/officeart/2005/8/layout/hList1"/>
    <dgm:cxn modelId="{E4AD9F22-C10D-4C74-B49F-90ED490DC7D2}" srcId="{8B8CAB89-1C0C-43DE-86FE-55B059C47427}" destId="{255887CF-51E7-41E5-B970-A72DEE65D67D}" srcOrd="3" destOrd="0" parTransId="{BA417808-DC04-4105-BB5B-1711E04D8F71}" sibTransId="{4B06413B-798C-4310-9E6C-E2F1074D56B2}"/>
    <dgm:cxn modelId="{03EAA8E7-74F0-43B9-B3CA-39420B58FC7E}" type="presOf" srcId="{476F1FF7-A39D-4343-AA59-06040A21BF1B}" destId="{42ED534D-0627-4F8B-BB39-C61C44E2169C}" srcOrd="0" destOrd="0" presId="urn:microsoft.com/office/officeart/2005/8/layout/hList1"/>
    <dgm:cxn modelId="{19FB4EDB-E235-46B2-8B42-E1DC808E3C4F}" type="presOf" srcId="{857A2392-04B6-4176-8C45-62025AF03DCC}" destId="{C19B5940-0255-4E91-8DEF-FDB8B1AFB0A3}" srcOrd="0" destOrd="2" presId="urn:microsoft.com/office/officeart/2005/8/layout/hList1"/>
    <dgm:cxn modelId="{521C85BB-3BF7-45DF-84EF-798BF7735348}" type="presOf" srcId="{22829F40-C2FD-4C61-99F6-93915A9E394E}" destId="{C19B5940-0255-4E91-8DEF-FDB8B1AFB0A3}" srcOrd="0" destOrd="3" presId="urn:microsoft.com/office/officeart/2005/8/layout/hList1"/>
    <dgm:cxn modelId="{F72F43D7-8FC6-40F1-8983-52FC5CDDD125}" srcId="{27E706F6-45A2-4D39-AFED-5ECB99D31742}" destId="{C7262765-57C2-454F-B46F-ECDB3CFC2066}" srcOrd="4" destOrd="0" parTransId="{3FE932B3-95D4-443C-B8C6-E1E29A34D636}" sibTransId="{FBF73014-8FB1-464A-922E-DDA8DBB30A7F}"/>
    <dgm:cxn modelId="{9EC5BDFA-F992-4CF6-98A6-4EECA6E1E65E}" srcId="{57771EE3-3B2E-4061-BBB7-E3F9A27F7E70}" destId="{F8DE12D7-C375-414B-BE54-BF31026FB417}" srcOrd="3" destOrd="0" parTransId="{FBD127D3-AC2F-4589-A0E5-8E6C54A48171}" sibTransId="{FCD7C167-87CF-41D1-ABF9-50CEC86A40BA}"/>
    <dgm:cxn modelId="{B0C7A5E8-F1B6-4B2C-8E01-36144CC7679D}" type="presOf" srcId="{32BB1F30-D220-4C52-876A-96AB8FDFDEA1}" destId="{FD10114F-D0B1-4AC0-9CF8-60B28B13DEAA}" srcOrd="0" destOrd="2" presId="urn:microsoft.com/office/officeart/2005/8/layout/hList1"/>
    <dgm:cxn modelId="{9D18C656-549A-48BE-B315-5AA4BAD6B800}" srcId="{255887CF-51E7-41E5-B970-A72DEE65D67D}" destId="{298770F5-B2B8-454E-86B0-E689F050A692}" srcOrd="0" destOrd="0" parTransId="{2D94E470-6DFB-4149-9FD9-01B83267DBB9}" sibTransId="{81E18E6F-A702-4E4A-9189-AD5449FD0657}"/>
    <dgm:cxn modelId="{7257AC1F-ED38-41E2-AA72-43B6097F2315}" type="presOf" srcId="{F2D7C2A4-91EA-4161-AA1B-F8E12EF14456}" destId="{FD10114F-D0B1-4AC0-9CF8-60B28B13DEAA}" srcOrd="0" destOrd="1" presId="urn:microsoft.com/office/officeart/2005/8/layout/hList1"/>
    <dgm:cxn modelId="{D6542411-BE2D-4A0A-BC7C-A4B599C42FB7}" type="presOf" srcId="{27E706F6-45A2-4D39-AFED-5ECB99D31742}" destId="{8D4740C7-7FCB-4C63-8FE1-9F0083F4BC2E}" srcOrd="0" destOrd="0" presId="urn:microsoft.com/office/officeart/2005/8/layout/hList1"/>
    <dgm:cxn modelId="{7A73EE3D-04B3-4030-B754-D0A24DCB1061}" srcId="{255887CF-51E7-41E5-B970-A72DEE65D67D}" destId="{7621AA36-79F7-4968-BC75-8FD919AEE170}" srcOrd="1" destOrd="0" parTransId="{008EA31F-B904-4D48-9162-DEA765035AA0}" sibTransId="{B9438248-2FB4-47B6-9EF8-513DF30A59BD}"/>
    <dgm:cxn modelId="{38ABD9DF-5E9F-43E6-8A2C-8E631E550DA6}" type="presOf" srcId="{D60F34D6-5AD8-4C55-9CA1-FF0DF403E602}" destId="{EB9ED86C-F4A9-4C4D-B64A-3246194C6D9D}" srcOrd="0" destOrd="2" presId="urn:microsoft.com/office/officeart/2005/8/layout/hList1"/>
    <dgm:cxn modelId="{DCD34F06-ADF1-4703-9273-4E8D78B1CCBD}" srcId="{27E706F6-45A2-4D39-AFED-5ECB99D31742}" destId="{28EB2C46-7825-4338-BC54-D700E48E5572}" srcOrd="5" destOrd="0" parTransId="{9D4BD381-7BEA-4B1C-A36D-C9CCA5E08EF4}" sibTransId="{A5DE52A4-AEE9-4373-BF39-E66865F9C2E9}"/>
    <dgm:cxn modelId="{F4D64C55-BBDC-4717-9BB4-1D5DB7484CD3}" srcId="{27E706F6-45A2-4D39-AFED-5ECB99D31742}" destId="{32BB1F30-D220-4C52-876A-96AB8FDFDEA1}" srcOrd="2" destOrd="0" parTransId="{23A33AB6-7F49-4D24-AFCA-93387012EAF5}" sibTransId="{2969C6F2-6F04-41BC-B27F-FF8A814A062A}"/>
    <dgm:cxn modelId="{530F701D-74A5-459C-BEAE-F9C8CA108E1C}" type="presOf" srcId="{57771EE3-3B2E-4061-BBB7-E3F9A27F7E70}" destId="{1D2CD55E-07F6-4F65-917F-81C493773986}" srcOrd="0" destOrd="0" presId="urn:microsoft.com/office/officeart/2005/8/layout/hList1"/>
    <dgm:cxn modelId="{D040A9C1-DE42-45B8-A073-518E6B2BE641}" type="presOf" srcId="{255887CF-51E7-41E5-B970-A72DEE65D67D}" destId="{651C32D6-33AD-453E-A7E4-9D4FFCB76822}" srcOrd="0" destOrd="0" presId="urn:microsoft.com/office/officeart/2005/8/layout/hList1"/>
    <dgm:cxn modelId="{E356C060-C2F5-4AE7-B40B-C8E50EB21793}" type="presOf" srcId="{F8DE12D7-C375-414B-BE54-BF31026FB417}" destId="{EB9ED86C-F4A9-4C4D-B64A-3246194C6D9D}" srcOrd="0" destOrd="3" presId="urn:microsoft.com/office/officeart/2005/8/layout/hList1"/>
    <dgm:cxn modelId="{DC055824-BBED-4EFF-BC53-B3B5D4217781}" type="presOf" srcId="{298770F5-B2B8-454E-86B0-E689F050A692}" destId="{C19B5940-0255-4E91-8DEF-FDB8B1AFB0A3}" srcOrd="0" destOrd="0" presId="urn:microsoft.com/office/officeart/2005/8/layout/hList1"/>
    <dgm:cxn modelId="{5F9EC743-5FAE-4796-8014-D2655AB25740}" srcId="{27E706F6-45A2-4D39-AFED-5ECB99D31742}" destId="{AD063131-6DCE-4F40-A94F-EF72BF44B3A7}" srcOrd="0" destOrd="0" parTransId="{8CA61884-899A-44C0-896A-BB4E3DB0ACE5}" sibTransId="{D6DA72AE-D03A-47AF-9D3B-6490B1E623C7}"/>
    <dgm:cxn modelId="{E2FC0C11-E58F-4C94-8CD7-F1D6CBB5710C}" srcId="{255887CF-51E7-41E5-B970-A72DEE65D67D}" destId="{857A2392-04B6-4176-8C45-62025AF03DCC}" srcOrd="2" destOrd="0" parTransId="{4FF78231-97A9-4AED-8AC7-77579B8C6A3A}" sibTransId="{EE8A7C21-C2B9-4ABE-B9D0-AB93AC218A84}"/>
    <dgm:cxn modelId="{956E93A9-82F4-4B50-9548-157992B454F1}" srcId="{57771EE3-3B2E-4061-BBB7-E3F9A27F7E70}" destId="{BB7C13AA-1BB2-4CF4-AB21-0EF9AB316E3B}" srcOrd="0" destOrd="0" parTransId="{5ACBD2BA-7CBC-445D-A91F-5E9BEDCFD763}" sibTransId="{943D1DD5-0553-4E86-9040-25E70E066EB5}"/>
    <dgm:cxn modelId="{5FC435C7-52BB-43C9-B6CB-B9D960620804}" type="presOf" srcId="{1F5C32DD-E1F2-4665-AA63-3E85020CC27C}" destId="{A69738EC-4ADB-4205-84F4-3230DD3CCCE0}" srcOrd="0" destOrd="0" presId="urn:microsoft.com/office/officeart/2005/8/layout/hList1"/>
    <dgm:cxn modelId="{B3E42A23-3AE9-44D5-80E0-A8114BDAE6D0}" type="presOf" srcId="{CAE9CB44-9D05-4A95-AC7C-EDACA1E3592B}" destId="{FD10114F-D0B1-4AC0-9CF8-60B28B13DEAA}" srcOrd="0" destOrd="3" presId="urn:microsoft.com/office/officeart/2005/8/layout/hList1"/>
    <dgm:cxn modelId="{6FDE76ED-44EC-4701-8F76-39882311EBBB}" type="presOf" srcId="{10AA2710-72B1-40DC-93CA-592A5AEFE41B}" destId="{EB9ED86C-F4A9-4C4D-B64A-3246194C6D9D}" srcOrd="0" destOrd="1" presId="urn:microsoft.com/office/officeart/2005/8/layout/hList1"/>
    <dgm:cxn modelId="{8A945759-7752-429D-8D95-1CF8F1E65750}" type="presOf" srcId="{AD063131-6DCE-4F40-A94F-EF72BF44B3A7}" destId="{FD10114F-D0B1-4AC0-9CF8-60B28B13DEAA}" srcOrd="0" destOrd="0" presId="urn:microsoft.com/office/officeart/2005/8/layout/hList1"/>
    <dgm:cxn modelId="{143FD9F9-9158-486C-9215-EE2683C60480}" type="presOf" srcId="{BB7C13AA-1BB2-4CF4-AB21-0EF9AB316E3B}" destId="{EB9ED86C-F4A9-4C4D-B64A-3246194C6D9D}" srcOrd="0" destOrd="0" presId="urn:microsoft.com/office/officeart/2005/8/layout/hList1"/>
    <dgm:cxn modelId="{F2B9CCCE-9BB7-4696-82FB-25A040BC03F5}" srcId="{8B8CAB89-1C0C-43DE-86FE-55B059C47427}" destId="{1F5C32DD-E1F2-4665-AA63-3E85020CC27C}" srcOrd="2" destOrd="0" parTransId="{79F0DB3B-52DA-4B0F-A4F4-3C7A7B314E13}" sibTransId="{8FE44599-B99D-4A7F-875F-CF37D749E764}"/>
    <dgm:cxn modelId="{337D653D-67EB-440A-A459-8E83F5A577FD}" srcId="{255887CF-51E7-41E5-B970-A72DEE65D67D}" destId="{22829F40-C2FD-4C61-99F6-93915A9E394E}" srcOrd="3" destOrd="0" parTransId="{0960CB84-8FCB-4E23-90DF-160FCCF779B8}" sibTransId="{5BAA0784-8C3F-4F48-AB43-D3801318E296}"/>
    <dgm:cxn modelId="{1CB333A0-F968-4885-B2B6-E83045521B77}" type="presParOf" srcId="{5611C01E-C6FE-42D3-94BB-2C96D11BF5E8}" destId="{90D09C3F-B386-4F68-A5D9-A7D77FBC7ED1}" srcOrd="0" destOrd="0" presId="urn:microsoft.com/office/officeart/2005/8/layout/hList1"/>
    <dgm:cxn modelId="{B2A839EE-19C9-41D5-8FDD-31B232FB23A0}" type="presParOf" srcId="{90D09C3F-B386-4F68-A5D9-A7D77FBC7ED1}" destId="{8D4740C7-7FCB-4C63-8FE1-9F0083F4BC2E}" srcOrd="0" destOrd="0" presId="urn:microsoft.com/office/officeart/2005/8/layout/hList1"/>
    <dgm:cxn modelId="{BC739BBB-37B3-4B0C-B3DE-298EDEE30E14}" type="presParOf" srcId="{90D09C3F-B386-4F68-A5D9-A7D77FBC7ED1}" destId="{FD10114F-D0B1-4AC0-9CF8-60B28B13DEAA}" srcOrd="1" destOrd="0" presId="urn:microsoft.com/office/officeart/2005/8/layout/hList1"/>
    <dgm:cxn modelId="{9D9134CC-BE32-49D3-8C87-801677FD8C7B}" type="presParOf" srcId="{5611C01E-C6FE-42D3-94BB-2C96D11BF5E8}" destId="{DB7BBB73-008E-4BF0-943B-AEE5BDF316BE}" srcOrd="1" destOrd="0" presId="urn:microsoft.com/office/officeart/2005/8/layout/hList1"/>
    <dgm:cxn modelId="{D52F1A33-2D23-4B92-BD06-06EF86AED5A5}" type="presParOf" srcId="{5611C01E-C6FE-42D3-94BB-2C96D11BF5E8}" destId="{301AD5CF-0B49-4083-B5B1-C4F9263877BB}" srcOrd="2" destOrd="0" presId="urn:microsoft.com/office/officeart/2005/8/layout/hList1"/>
    <dgm:cxn modelId="{0C2D6C0C-B54E-4022-83D4-76025E2172FC}" type="presParOf" srcId="{301AD5CF-0B49-4083-B5B1-C4F9263877BB}" destId="{1D2CD55E-07F6-4F65-917F-81C493773986}" srcOrd="0" destOrd="0" presId="urn:microsoft.com/office/officeart/2005/8/layout/hList1"/>
    <dgm:cxn modelId="{0017E6EC-1202-4B81-9DD1-4EC75CB1E8CB}" type="presParOf" srcId="{301AD5CF-0B49-4083-B5B1-C4F9263877BB}" destId="{EB9ED86C-F4A9-4C4D-B64A-3246194C6D9D}" srcOrd="1" destOrd="0" presId="urn:microsoft.com/office/officeart/2005/8/layout/hList1"/>
    <dgm:cxn modelId="{B6515364-6D17-4A0E-9A25-A5DC8831C4BC}" type="presParOf" srcId="{5611C01E-C6FE-42D3-94BB-2C96D11BF5E8}" destId="{BBA6EBD5-A1BB-4467-A39E-E30F3EC364DF}" srcOrd="3" destOrd="0" presId="urn:microsoft.com/office/officeart/2005/8/layout/hList1"/>
    <dgm:cxn modelId="{F843F7A7-E710-4507-93D1-D5E99EEECD57}" type="presParOf" srcId="{5611C01E-C6FE-42D3-94BB-2C96D11BF5E8}" destId="{547B516C-1BE9-4162-ABF9-67875A2C5802}" srcOrd="4" destOrd="0" presId="urn:microsoft.com/office/officeart/2005/8/layout/hList1"/>
    <dgm:cxn modelId="{A8FE01FC-C317-4889-BA04-F0BF8A30C8AB}" type="presParOf" srcId="{547B516C-1BE9-4162-ABF9-67875A2C5802}" destId="{A69738EC-4ADB-4205-84F4-3230DD3CCCE0}" srcOrd="0" destOrd="0" presId="urn:microsoft.com/office/officeart/2005/8/layout/hList1"/>
    <dgm:cxn modelId="{14060B29-3B78-4E37-82F8-A38B8EBA4073}" type="presParOf" srcId="{547B516C-1BE9-4162-ABF9-67875A2C5802}" destId="{42ED534D-0627-4F8B-BB39-C61C44E2169C}" srcOrd="1" destOrd="0" presId="urn:microsoft.com/office/officeart/2005/8/layout/hList1"/>
    <dgm:cxn modelId="{E2529ED7-9B4E-4E2F-9D34-52039F391684}" type="presParOf" srcId="{5611C01E-C6FE-42D3-94BB-2C96D11BF5E8}" destId="{543799EC-3490-49F7-8327-0CFC3BD26040}" srcOrd="5" destOrd="0" presId="urn:microsoft.com/office/officeart/2005/8/layout/hList1"/>
    <dgm:cxn modelId="{CAC4921D-0CD2-450A-93B6-7AF12310B228}" type="presParOf" srcId="{5611C01E-C6FE-42D3-94BB-2C96D11BF5E8}" destId="{7CF9435B-5817-4572-BC94-417DEA4A4497}" srcOrd="6" destOrd="0" presId="urn:microsoft.com/office/officeart/2005/8/layout/hList1"/>
    <dgm:cxn modelId="{C4C22D98-FAB3-4C2A-990E-53A7038FCCBF}" type="presParOf" srcId="{7CF9435B-5817-4572-BC94-417DEA4A4497}" destId="{651C32D6-33AD-453E-A7E4-9D4FFCB76822}" srcOrd="0" destOrd="0" presId="urn:microsoft.com/office/officeart/2005/8/layout/hList1"/>
    <dgm:cxn modelId="{A979B115-1CFC-4DF5-BE76-52594E924947}" type="presParOf" srcId="{7CF9435B-5817-4572-BC94-417DEA4A4497}" destId="{C19B5940-0255-4E91-8DEF-FDB8B1AFB0A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5EF6B7-C0B6-4C55-BA5C-667C596B6F30}">
      <dsp:nvSpPr>
        <dsp:cNvPr id="0" name=""/>
        <dsp:cNvSpPr/>
      </dsp:nvSpPr>
      <dsp:spPr>
        <a:xfrm>
          <a:off x="5122" y="539008"/>
          <a:ext cx="2628007" cy="1051202"/>
        </a:xfrm>
        <a:prstGeom prst="chevron">
          <a:avLst/>
        </a:prstGeom>
        <a:solidFill>
          <a:schemeClr val="accent4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600" kern="1200" dirty="0" smtClean="0"/>
            <a:t>bokidé</a:t>
          </a:r>
          <a:endParaRPr lang="sv-SE" sz="1600" kern="1200" dirty="0"/>
        </a:p>
      </dsp:txBody>
      <dsp:txXfrm>
        <a:off x="530723" y="539008"/>
        <a:ext cx="1576805" cy="1051202"/>
      </dsp:txXfrm>
    </dsp:sp>
    <dsp:sp modelId="{7D2C8E30-C15E-4FF4-BB10-C83D04A3E1B9}">
      <dsp:nvSpPr>
        <dsp:cNvPr id="0" name=""/>
        <dsp:cNvSpPr/>
      </dsp:nvSpPr>
      <dsp:spPr>
        <a:xfrm>
          <a:off x="2291488" y="628361"/>
          <a:ext cx="2181245" cy="872498"/>
        </a:xfrm>
        <a:prstGeom prst="chevron">
          <a:avLst/>
        </a:prstGeom>
        <a:solidFill>
          <a:schemeClr val="accent4">
            <a:alpha val="90000"/>
            <a:tint val="55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800" kern="1200" dirty="0" smtClean="0"/>
            <a:t>skriva</a:t>
          </a:r>
          <a:endParaRPr lang="sv-SE" sz="1800" kern="1200" dirty="0"/>
        </a:p>
      </dsp:txBody>
      <dsp:txXfrm>
        <a:off x="2727737" y="628361"/>
        <a:ext cx="1308747" cy="872498"/>
      </dsp:txXfrm>
    </dsp:sp>
    <dsp:sp modelId="{2774E89D-7A5B-4B11-A706-2F8DCB96AB02}">
      <dsp:nvSpPr>
        <dsp:cNvPr id="0" name=""/>
        <dsp:cNvSpPr/>
      </dsp:nvSpPr>
      <dsp:spPr>
        <a:xfrm>
          <a:off x="4167360" y="628361"/>
          <a:ext cx="2181245" cy="872498"/>
        </a:xfrm>
        <a:prstGeom prst="chevron">
          <a:avLst/>
        </a:prstGeom>
        <a:solidFill>
          <a:schemeClr val="accent4">
            <a:alpha val="90000"/>
            <a:tint val="55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800" kern="1200" dirty="0" smtClean="0"/>
            <a:t>redigera</a:t>
          </a:r>
          <a:endParaRPr lang="sv-SE" sz="1800" kern="1200" dirty="0"/>
        </a:p>
      </dsp:txBody>
      <dsp:txXfrm>
        <a:off x="4603609" y="628361"/>
        <a:ext cx="1308747" cy="872498"/>
      </dsp:txXfrm>
    </dsp:sp>
    <dsp:sp modelId="{3E42806D-295E-4642-870E-364516B36CEF}">
      <dsp:nvSpPr>
        <dsp:cNvPr id="0" name=""/>
        <dsp:cNvSpPr/>
      </dsp:nvSpPr>
      <dsp:spPr>
        <a:xfrm>
          <a:off x="6043231" y="628361"/>
          <a:ext cx="2181245" cy="872498"/>
        </a:xfrm>
        <a:prstGeom prst="chevron">
          <a:avLst/>
        </a:prstGeom>
        <a:solidFill>
          <a:schemeClr val="accent4">
            <a:alpha val="90000"/>
            <a:tint val="55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800" kern="1200" dirty="0" smtClean="0"/>
            <a:t>extern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800" kern="1200" dirty="0" smtClean="0"/>
            <a:t>läsning</a:t>
          </a:r>
          <a:endParaRPr lang="sv-SE" sz="1800" kern="1200" dirty="0"/>
        </a:p>
      </dsp:txBody>
      <dsp:txXfrm>
        <a:off x="6479480" y="628361"/>
        <a:ext cx="1308747" cy="872498"/>
      </dsp:txXfrm>
    </dsp:sp>
    <dsp:sp modelId="{C2E72CC2-16BF-40F3-AD9A-2EF217AC3C2B}">
      <dsp:nvSpPr>
        <dsp:cNvPr id="0" name=""/>
        <dsp:cNvSpPr/>
      </dsp:nvSpPr>
      <dsp:spPr>
        <a:xfrm>
          <a:off x="5122" y="1737380"/>
          <a:ext cx="2628007" cy="1051202"/>
        </a:xfrm>
        <a:prstGeom prst="chevron">
          <a:avLst/>
        </a:prstGeom>
        <a:solidFill>
          <a:schemeClr val="accent4">
            <a:shade val="50000"/>
            <a:hueOff val="-139622"/>
            <a:satOff val="-4225"/>
            <a:lumOff val="2774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600" kern="1200" dirty="0" smtClean="0"/>
            <a:t>författarplattform</a:t>
          </a:r>
          <a:endParaRPr lang="sv-SE" sz="1600" kern="1200" dirty="0"/>
        </a:p>
      </dsp:txBody>
      <dsp:txXfrm>
        <a:off x="530723" y="1737380"/>
        <a:ext cx="1576805" cy="1051202"/>
      </dsp:txXfrm>
    </dsp:sp>
    <dsp:sp modelId="{50FB28DA-BAE8-481A-B85F-2931F81395D3}">
      <dsp:nvSpPr>
        <dsp:cNvPr id="0" name=""/>
        <dsp:cNvSpPr/>
      </dsp:nvSpPr>
      <dsp:spPr>
        <a:xfrm>
          <a:off x="2291488" y="1826732"/>
          <a:ext cx="2181245" cy="872498"/>
        </a:xfrm>
        <a:prstGeom prst="chevron">
          <a:avLst/>
        </a:prstGeom>
        <a:solidFill>
          <a:schemeClr val="accent4">
            <a:alpha val="90000"/>
            <a:tint val="55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800" kern="1200" dirty="0" smtClean="0"/>
            <a:t>webbsajt</a:t>
          </a:r>
          <a:endParaRPr lang="sv-SE" sz="1800" kern="1200" dirty="0"/>
        </a:p>
      </dsp:txBody>
      <dsp:txXfrm>
        <a:off x="2727737" y="1826732"/>
        <a:ext cx="1308747" cy="872498"/>
      </dsp:txXfrm>
    </dsp:sp>
    <dsp:sp modelId="{C363C221-5753-4B6D-8AA9-39F854A82074}">
      <dsp:nvSpPr>
        <dsp:cNvPr id="0" name=""/>
        <dsp:cNvSpPr/>
      </dsp:nvSpPr>
      <dsp:spPr>
        <a:xfrm>
          <a:off x="4167360" y="1826732"/>
          <a:ext cx="2181245" cy="872498"/>
        </a:xfrm>
        <a:prstGeom prst="chevron">
          <a:avLst/>
        </a:prstGeom>
        <a:solidFill>
          <a:schemeClr val="accent4">
            <a:alpha val="90000"/>
            <a:tint val="55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800" kern="1200" dirty="0" smtClean="0"/>
            <a:t>varumärke</a:t>
          </a:r>
          <a:endParaRPr lang="sv-SE" sz="1800" kern="1200" dirty="0"/>
        </a:p>
      </dsp:txBody>
      <dsp:txXfrm>
        <a:off x="4603609" y="1826732"/>
        <a:ext cx="1308747" cy="872498"/>
      </dsp:txXfrm>
    </dsp:sp>
    <dsp:sp modelId="{228D4F49-BAB8-4819-8D43-8D8A4293DE77}">
      <dsp:nvSpPr>
        <dsp:cNvPr id="0" name=""/>
        <dsp:cNvSpPr/>
      </dsp:nvSpPr>
      <dsp:spPr>
        <a:xfrm>
          <a:off x="6043231" y="1826732"/>
          <a:ext cx="2181245" cy="872498"/>
        </a:xfrm>
        <a:prstGeom prst="chevron">
          <a:avLst/>
        </a:prstGeom>
        <a:solidFill>
          <a:schemeClr val="accent4">
            <a:alpha val="90000"/>
            <a:tint val="55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800" kern="1200" dirty="0" smtClean="0"/>
            <a:t>samla adresser</a:t>
          </a:r>
          <a:endParaRPr lang="sv-SE" sz="1800" kern="1200" dirty="0"/>
        </a:p>
      </dsp:txBody>
      <dsp:txXfrm>
        <a:off x="6479480" y="1826732"/>
        <a:ext cx="1308747" cy="872498"/>
      </dsp:txXfrm>
    </dsp:sp>
    <dsp:sp modelId="{1688B473-8629-4ECD-A46A-7FA12CEC73EB}">
      <dsp:nvSpPr>
        <dsp:cNvPr id="0" name=""/>
        <dsp:cNvSpPr/>
      </dsp:nvSpPr>
      <dsp:spPr>
        <a:xfrm>
          <a:off x="5122" y="2935751"/>
          <a:ext cx="2628007" cy="1051202"/>
        </a:xfrm>
        <a:prstGeom prst="chevron">
          <a:avLst/>
        </a:prstGeom>
        <a:solidFill>
          <a:schemeClr val="accent4">
            <a:shade val="50000"/>
            <a:hueOff val="-139622"/>
            <a:satOff val="-4225"/>
            <a:lumOff val="2774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600" kern="1200" dirty="0" smtClean="0"/>
            <a:t>utgivning</a:t>
          </a:r>
          <a:endParaRPr lang="sv-SE" sz="1600" kern="1200" dirty="0"/>
        </a:p>
      </dsp:txBody>
      <dsp:txXfrm>
        <a:off x="530723" y="2935751"/>
        <a:ext cx="1576805" cy="1051202"/>
      </dsp:txXfrm>
    </dsp:sp>
    <dsp:sp modelId="{98C3580A-EDCA-4177-BD9C-448AF12048F8}">
      <dsp:nvSpPr>
        <dsp:cNvPr id="0" name=""/>
        <dsp:cNvSpPr/>
      </dsp:nvSpPr>
      <dsp:spPr>
        <a:xfrm>
          <a:off x="2291488" y="3025103"/>
          <a:ext cx="2181245" cy="872498"/>
        </a:xfrm>
        <a:prstGeom prst="chevron">
          <a:avLst/>
        </a:prstGeom>
        <a:solidFill>
          <a:schemeClr val="accent4">
            <a:alpha val="90000"/>
            <a:tint val="55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800" kern="1200" dirty="0" smtClean="0"/>
            <a:t>välja utgivningsväg</a:t>
          </a:r>
          <a:endParaRPr lang="sv-SE" sz="1800" kern="1200" dirty="0"/>
        </a:p>
      </dsp:txBody>
      <dsp:txXfrm>
        <a:off x="2727737" y="3025103"/>
        <a:ext cx="1308747" cy="872498"/>
      </dsp:txXfrm>
    </dsp:sp>
    <dsp:sp modelId="{9D431843-B76A-4279-9B00-0CAC5CA1EC9E}">
      <dsp:nvSpPr>
        <dsp:cNvPr id="0" name=""/>
        <dsp:cNvSpPr/>
      </dsp:nvSpPr>
      <dsp:spPr>
        <a:xfrm>
          <a:off x="4167360" y="3025103"/>
          <a:ext cx="2181245" cy="872498"/>
        </a:xfrm>
        <a:prstGeom prst="chevron">
          <a:avLst/>
        </a:prstGeom>
        <a:solidFill>
          <a:schemeClr val="accent4">
            <a:alpha val="90000"/>
            <a:tint val="55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800" kern="1200" dirty="0" smtClean="0"/>
            <a:t>samarbets-partner?</a:t>
          </a:r>
          <a:endParaRPr lang="sv-SE" sz="1800" kern="1200" dirty="0"/>
        </a:p>
      </dsp:txBody>
      <dsp:txXfrm>
        <a:off x="4603609" y="3025103"/>
        <a:ext cx="1308747" cy="8724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3D049A-9EF1-479B-910E-D99D8B6E46FE}">
      <dsp:nvSpPr>
        <dsp:cNvPr id="0" name=""/>
        <dsp:cNvSpPr/>
      </dsp:nvSpPr>
      <dsp:spPr>
        <a:xfrm>
          <a:off x="5122" y="539008"/>
          <a:ext cx="2628007" cy="1051202"/>
        </a:xfrm>
        <a:prstGeom prst="chevron">
          <a:avLst/>
        </a:prstGeom>
        <a:solidFill>
          <a:schemeClr val="accent4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2800" kern="1200" dirty="0" smtClean="0"/>
            <a:t>paketera</a:t>
          </a:r>
          <a:endParaRPr lang="sv-SE" sz="2800" kern="1200" dirty="0"/>
        </a:p>
      </dsp:txBody>
      <dsp:txXfrm>
        <a:off x="530723" y="539008"/>
        <a:ext cx="1576805" cy="1051202"/>
      </dsp:txXfrm>
    </dsp:sp>
    <dsp:sp modelId="{D9F09769-5EDF-4222-AD98-92B828FA677E}">
      <dsp:nvSpPr>
        <dsp:cNvPr id="0" name=""/>
        <dsp:cNvSpPr/>
      </dsp:nvSpPr>
      <dsp:spPr>
        <a:xfrm>
          <a:off x="2291488" y="628361"/>
          <a:ext cx="2181245" cy="872498"/>
        </a:xfrm>
        <a:prstGeom prst="chevron">
          <a:avLst/>
        </a:prstGeom>
        <a:solidFill>
          <a:schemeClr val="accent4">
            <a:alpha val="90000"/>
            <a:tint val="55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900" kern="1200" smtClean="0"/>
            <a:t>titel</a:t>
          </a:r>
          <a:endParaRPr lang="sv-SE" sz="1900" kern="1200" dirty="0"/>
        </a:p>
      </dsp:txBody>
      <dsp:txXfrm>
        <a:off x="2727737" y="628361"/>
        <a:ext cx="1308747" cy="872498"/>
      </dsp:txXfrm>
    </dsp:sp>
    <dsp:sp modelId="{20F3352D-6D8A-4E41-839C-BDE62A05B5B1}">
      <dsp:nvSpPr>
        <dsp:cNvPr id="0" name=""/>
        <dsp:cNvSpPr/>
      </dsp:nvSpPr>
      <dsp:spPr>
        <a:xfrm>
          <a:off x="4167360" y="628361"/>
          <a:ext cx="2181245" cy="872498"/>
        </a:xfrm>
        <a:prstGeom prst="chevron">
          <a:avLst/>
        </a:prstGeom>
        <a:solidFill>
          <a:schemeClr val="accent4">
            <a:alpha val="90000"/>
            <a:tint val="55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900" kern="1200" dirty="0" smtClean="0"/>
            <a:t>framsida</a:t>
          </a:r>
          <a:endParaRPr lang="sv-SE" sz="1900" kern="1200" dirty="0"/>
        </a:p>
      </dsp:txBody>
      <dsp:txXfrm>
        <a:off x="4603609" y="628361"/>
        <a:ext cx="1308747" cy="872498"/>
      </dsp:txXfrm>
    </dsp:sp>
    <dsp:sp modelId="{65D21976-D40F-4287-AE32-7F7402EFC4E0}">
      <dsp:nvSpPr>
        <dsp:cNvPr id="0" name=""/>
        <dsp:cNvSpPr/>
      </dsp:nvSpPr>
      <dsp:spPr>
        <a:xfrm>
          <a:off x="6043231" y="628361"/>
          <a:ext cx="2181245" cy="872498"/>
        </a:xfrm>
        <a:prstGeom prst="chevron">
          <a:avLst/>
        </a:prstGeom>
        <a:solidFill>
          <a:schemeClr val="accent4">
            <a:alpha val="90000"/>
            <a:tint val="55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900" kern="1200" dirty="0" smtClean="0"/>
            <a:t>texter</a:t>
          </a:r>
          <a:endParaRPr lang="sv-SE" sz="1900" kern="1200" dirty="0"/>
        </a:p>
      </dsp:txBody>
      <dsp:txXfrm>
        <a:off x="6479480" y="628361"/>
        <a:ext cx="1308747" cy="872498"/>
      </dsp:txXfrm>
    </dsp:sp>
    <dsp:sp modelId="{C2E72CC2-16BF-40F3-AD9A-2EF217AC3C2B}">
      <dsp:nvSpPr>
        <dsp:cNvPr id="0" name=""/>
        <dsp:cNvSpPr/>
      </dsp:nvSpPr>
      <dsp:spPr>
        <a:xfrm>
          <a:off x="5122" y="1737380"/>
          <a:ext cx="2628007" cy="1051202"/>
        </a:xfrm>
        <a:prstGeom prst="chevron">
          <a:avLst/>
        </a:prstGeom>
        <a:solidFill>
          <a:schemeClr val="accent4">
            <a:shade val="50000"/>
            <a:hueOff val="-139622"/>
            <a:satOff val="-4225"/>
            <a:lumOff val="2774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2800" kern="1200" dirty="0" smtClean="0"/>
            <a:t>förbereda försäljning</a:t>
          </a:r>
          <a:endParaRPr lang="sv-SE" sz="2800" kern="1200" dirty="0"/>
        </a:p>
      </dsp:txBody>
      <dsp:txXfrm>
        <a:off x="530723" y="1737380"/>
        <a:ext cx="1576805" cy="1051202"/>
      </dsp:txXfrm>
    </dsp:sp>
    <dsp:sp modelId="{6FBAF547-9E72-4F15-8F1E-1C21B699A784}">
      <dsp:nvSpPr>
        <dsp:cNvPr id="0" name=""/>
        <dsp:cNvSpPr/>
      </dsp:nvSpPr>
      <dsp:spPr>
        <a:xfrm>
          <a:off x="2291488" y="1826732"/>
          <a:ext cx="2181245" cy="872498"/>
        </a:xfrm>
        <a:prstGeom prst="chevron">
          <a:avLst/>
        </a:prstGeom>
        <a:solidFill>
          <a:schemeClr val="accent4">
            <a:alpha val="90000"/>
            <a:tint val="55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900" kern="1200" dirty="0" smtClean="0"/>
            <a:t>ISBN</a:t>
          </a:r>
          <a:endParaRPr lang="sv-SE" sz="1900" kern="1200" dirty="0"/>
        </a:p>
      </dsp:txBody>
      <dsp:txXfrm>
        <a:off x="2727737" y="1826732"/>
        <a:ext cx="1308747" cy="872498"/>
      </dsp:txXfrm>
    </dsp:sp>
    <dsp:sp modelId="{75E7CF10-10D7-4684-A335-32FC56433EEC}">
      <dsp:nvSpPr>
        <dsp:cNvPr id="0" name=""/>
        <dsp:cNvSpPr/>
      </dsp:nvSpPr>
      <dsp:spPr>
        <a:xfrm>
          <a:off x="4167360" y="1826732"/>
          <a:ext cx="2181245" cy="872498"/>
        </a:xfrm>
        <a:prstGeom prst="chevron">
          <a:avLst/>
        </a:prstGeom>
        <a:solidFill>
          <a:schemeClr val="accent4">
            <a:alpha val="90000"/>
            <a:tint val="55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900" kern="1200" dirty="0" smtClean="0"/>
            <a:t>sätta f-pris</a:t>
          </a:r>
          <a:endParaRPr lang="sv-SE" sz="1900" kern="1200" dirty="0"/>
        </a:p>
      </dsp:txBody>
      <dsp:txXfrm>
        <a:off x="4603609" y="1826732"/>
        <a:ext cx="1308747" cy="872498"/>
      </dsp:txXfrm>
    </dsp:sp>
    <dsp:sp modelId="{2D81FDE1-68A8-429F-AC65-B84208932EA7}">
      <dsp:nvSpPr>
        <dsp:cNvPr id="0" name=""/>
        <dsp:cNvSpPr/>
      </dsp:nvSpPr>
      <dsp:spPr>
        <a:xfrm>
          <a:off x="6043231" y="1826732"/>
          <a:ext cx="2181245" cy="872498"/>
        </a:xfrm>
        <a:prstGeom prst="chevron">
          <a:avLst/>
        </a:prstGeom>
        <a:solidFill>
          <a:schemeClr val="accent4">
            <a:alpha val="90000"/>
            <a:tint val="55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900" kern="1200" dirty="0" smtClean="0"/>
            <a:t>affärsmodell</a:t>
          </a:r>
          <a:endParaRPr lang="sv-SE" sz="1900" kern="1200" dirty="0"/>
        </a:p>
      </dsp:txBody>
      <dsp:txXfrm>
        <a:off x="6479480" y="1826732"/>
        <a:ext cx="1308747" cy="872498"/>
      </dsp:txXfrm>
    </dsp:sp>
    <dsp:sp modelId="{0FF84E15-98B6-48FA-ADE2-5508D7FDFAE6}">
      <dsp:nvSpPr>
        <dsp:cNvPr id="0" name=""/>
        <dsp:cNvSpPr/>
      </dsp:nvSpPr>
      <dsp:spPr>
        <a:xfrm>
          <a:off x="5122" y="2935751"/>
          <a:ext cx="2628007" cy="1051202"/>
        </a:xfrm>
        <a:prstGeom prst="chevron">
          <a:avLst/>
        </a:prstGeom>
        <a:solidFill>
          <a:schemeClr val="accent4">
            <a:shade val="50000"/>
            <a:hueOff val="-139622"/>
            <a:satOff val="-4225"/>
            <a:lumOff val="2774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2800" kern="1200" dirty="0" err="1" smtClean="0"/>
            <a:t>ebok</a:t>
          </a:r>
          <a:endParaRPr lang="sv-SE" sz="2800" kern="1200" dirty="0"/>
        </a:p>
      </dsp:txBody>
      <dsp:txXfrm>
        <a:off x="530723" y="2935751"/>
        <a:ext cx="1576805" cy="1051202"/>
      </dsp:txXfrm>
    </dsp:sp>
    <dsp:sp modelId="{08D533E9-043A-41B8-8567-C139F097AAE1}">
      <dsp:nvSpPr>
        <dsp:cNvPr id="0" name=""/>
        <dsp:cNvSpPr/>
      </dsp:nvSpPr>
      <dsp:spPr>
        <a:xfrm>
          <a:off x="2291488" y="3025103"/>
          <a:ext cx="2181245" cy="872498"/>
        </a:xfrm>
        <a:prstGeom prst="chevron">
          <a:avLst/>
        </a:prstGeom>
        <a:solidFill>
          <a:schemeClr val="accent4">
            <a:alpha val="90000"/>
            <a:tint val="55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900" kern="1200" dirty="0" err="1" smtClean="0"/>
            <a:t>epub</a:t>
          </a:r>
          <a:r>
            <a:rPr lang="sv-SE" sz="1900" kern="1200" dirty="0" smtClean="0"/>
            <a:t>, </a:t>
          </a:r>
          <a:r>
            <a:rPr lang="sv-SE" sz="1900" kern="1200" dirty="0" err="1" smtClean="0"/>
            <a:t>kindle</a:t>
          </a:r>
          <a:endParaRPr lang="sv-SE" sz="1900" kern="1200" dirty="0"/>
        </a:p>
      </dsp:txBody>
      <dsp:txXfrm>
        <a:off x="2727737" y="3025103"/>
        <a:ext cx="1308747" cy="872498"/>
      </dsp:txXfrm>
    </dsp:sp>
    <dsp:sp modelId="{50FB28DA-BAE8-481A-B85F-2931F81395D3}">
      <dsp:nvSpPr>
        <dsp:cNvPr id="0" name=""/>
        <dsp:cNvSpPr/>
      </dsp:nvSpPr>
      <dsp:spPr>
        <a:xfrm>
          <a:off x="4167360" y="3025103"/>
          <a:ext cx="2181245" cy="872498"/>
        </a:xfrm>
        <a:prstGeom prst="chevron">
          <a:avLst/>
        </a:prstGeom>
        <a:solidFill>
          <a:schemeClr val="accent4">
            <a:alpha val="90000"/>
            <a:tint val="55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900" kern="1200" dirty="0" err="1" smtClean="0"/>
            <a:t>Elib</a:t>
          </a:r>
          <a:endParaRPr lang="sv-SE" sz="1900" kern="1200" dirty="0"/>
        </a:p>
      </dsp:txBody>
      <dsp:txXfrm>
        <a:off x="4603609" y="3025103"/>
        <a:ext cx="1308747" cy="87249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8ADA0B-DF60-4768-BF0F-7E91B4BC98CF}">
      <dsp:nvSpPr>
        <dsp:cNvPr id="0" name=""/>
        <dsp:cNvSpPr/>
      </dsp:nvSpPr>
      <dsp:spPr>
        <a:xfrm>
          <a:off x="617219" y="0"/>
          <a:ext cx="6995160" cy="4525963"/>
        </a:xfrm>
        <a:prstGeom prst="rightArrow">
          <a:avLst/>
        </a:prstGeom>
        <a:solidFill>
          <a:schemeClr val="accent4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D3CEA0-5702-4556-884F-9E7678A8ADB8}">
      <dsp:nvSpPr>
        <dsp:cNvPr id="0" name=""/>
        <dsp:cNvSpPr/>
      </dsp:nvSpPr>
      <dsp:spPr>
        <a:xfrm>
          <a:off x="1607" y="1357788"/>
          <a:ext cx="1928059" cy="1810385"/>
        </a:xfrm>
        <a:prstGeom prst="roundRect">
          <a:avLst/>
        </a:prstGeom>
        <a:solidFill>
          <a:schemeClr val="accent4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700" kern="1200" dirty="0" smtClean="0"/>
            <a:t>avtal med</a:t>
          </a:r>
          <a:endParaRPr lang="sv-SE" sz="17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v-SE" sz="1300" kern="1200" dirty="0" smtClean="0"/>
            <a:t>Bokrondellen</a:t>
          </a:r>
          <a:endParaRPr lang="sv-SE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v-SE" sz="1300" kern="1200" dirty="0" smtClean="0"/>
            <a:t>distributör</a:t>
          </a:r>
          <a:endParaRPr lang="sv-SE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v-SE" sz="1300" kern="1200" dirty="0" smtClean="0"/>
            <a:t>tryckeri</a:t>
          </a:r>
          <a:endParaRPr lang="sv-SE" sz="1300" kern="1200" dirty="0"/>
        </a:p>
      </dsp:txBody>
      <dsp:txXfrm>
        <a:off x="89983" y="1446164"/>
        <a:ext cx="1751307" cy="1633633"/>
      </dsp:txXfrm>
    </dsp:sp>
    <dsp:sp modelId="{7F301BAA-C4CD-492F-A990-7803BD5F5723}">
      <dsp:nvSpPr>
        <dsp:cNvPr id="0" name=""/>
        <dsp:cNvSpPr/>
      </dsp:nvSpPr>
      <dsp:spPr>
        <a:xfrm>
          <a:off x="2101049" y="1357788"/>
          <a:ext cx="1928059" cy="1810385"/>
        </a:xfrm>
        <a:prstGeom prst="roundRect">
          <a:avLst/>
        </a:prstGeom>
        <a:solidFill>
          <a:schemeClr val="accent4">
            <a:shade val="50000"/>
            <a:hueOff val="-104716"/>
            <a:satOff val="-3169"/>
            <a:lumOff val="2080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700" kern="1200" dirty="0" smtClean="0"/>
            <a:t>layout</a:t>
          </a:r>
          <a:endParaRPr lang="sv-SE" sz="17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v-SE" sz="1300" kern="1200" dirty="0" smtClean="0"/>
            <a:t>sättning av inlagan</a:t>
          </a:r>
          <a:endParaRPr lang="sv-SE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v-SE" sz="1300" kern="1200" dirty="0" smtClean="0"/>
            <a:t>tryckfärdigt omslag </a:t>
          </a:r>
          <a:endParaRPr lang="sv-SE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v-SE" sz="1300" kern="1200" dirty="0" smtClean="0"/>
            <a:t>streckkod</a:t>
          </a:r>
          <a:endParaRPr lang="sv-SE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v-SE" sz="1300" kern="1200" dirty="0" err="1" smtClean="0"/>
            <a:t>ev</a:t>
          </a:r>
          <a:r>
            <a:rPr lang="sv-SE" sz="1300" kern="1200" dirty="0" smtClean="0"/>
            <a:t> prisgruppskoder för pocketböcker</a:t>
          </a:r>
          <a:endParaRPr lang="sv-SE" sz="1300" kern="1200" dirty="0"/>
        </a:p>
      </dsp:txBody>
      <dsp:txXfrm>
        <a:off x="2189425" y="1446164"/>
        <a:ext cx="1751307" cy="1633633"/>
      </dsp:txXfrm>
    </dsp:sp>
    <dsp:sp modelId="{E8D5625B-6FE6-46B9-A072-715F0931E751}">
      <dsp:nvSpPr>
        <dsp:cNvPr id="0" name=""/>
        <dsp:cNvSpPr/>
      </dsp:nvSpPr>
      <dsp:spPr>
        <a:xfrm>
          <a:off x="4200491" y="1357788"/>
          <a:ext cx="1928059" cy="1810385"/>
        </a:xfrm>
        <a:prstGeom prst="roundRect">
          <a:avLst/>
        </a:prstGeom>
        <a:solidFill>
          <a:schemeClr val="accent4">
            <a:shade val="50000"/>
            <a:hueOff val="-209432"/>
            <a:satOff val="-6337"/>
            <a:lumOff val="4161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700" kern="1200" dirty="0" smtClean="0"/>
            <a:t>utförande</a:t>
          </a:r>
          <a:endParaRPr lang="sv-SE" sz="17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v-SE" sz="1300" kern="1200" dirty="0" smtClean="0"/>
            <a:t>format</a:t>
          </a:r>
          <a:endParaRPr lang="sv-SE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v-SE" sz="1300" kern="1200" dirty="0" smtClean="0"/>
            <a:t>papper</a:t>
          </a:r>
          <a:endParaRPr lang="sv-SE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v-SE" sz="1300" kern="1200" dirty="0" smtClean="0"/>
            <a:t>bindning</a:t>
          </a:r>
          <a:endParaRPr lang="sv-SE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v-SE" sz="1300" kern="1200" dirty="0" smtClean="0"/>
            <a:t>offset eller digitaltryck</a:t>
          </a:r>
          <a:endParaRPr lang="sv-SE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v-SE" sz="1300" kern="1200" dirty="0" smtClean="0"/>
            <a:t>provtryck</a:t>
          </a:r>
          <a:endParaRPr lang="sv-SE" sz="1300" kern="1200" dirty="0"/>
        </a:p>
      </dsp:txBody>
      <dsp:txXfrm>
        <a:off x="4288867" y="1446164"/>
        <a:ext cx="1751307" cy="1633633"/>
      </dsp:txXfrm>
    </dsp:sp>
    <dsp:sp modelId="{996C51F5-71D2-49CE-A682-DA8BA9D7503C}">
      <dsp:nvSpPr>
        <dsp:cNvPr id="0" name=""/>
        <dsp:cNvSpPr/>
      </dsp:nvSpPr>
      <dsp:spPr>
        <a:xfrm>
          <a:off x="6299933" y="1357788"/>
          <a:ext cx="1928059" cy="1810385"/>
        </a:xfrm>
        <a:prstGeom prst="roundRect">
          <a:avLst/>
        </a:prstGeom>
        <a:solidFill>
          <a:schemeClr val="accent4">
            <a:shade val="50000"/>
            <a:hueOff val="-104716"/>
            <a:satOff val="-3169"/>
            <a:lumOff val="2080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700" kern="1200" dirty="0" smtClean="0"/>
            <a:t>BOK!</a:t>
          </a:r>
          <a:endParaRPr lang="sv-SE" sz="1700" kern="1200" dirty="0"/>
        </a:p>
      </dsp:txBody>
      <dsp:txXfrm>
        <a:off x="6388309" y="1446164"/>
        <a:ext cx="1751307" cy="163363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4740C7-7FCB-4C63-8FE1-9F0083F4BC2E}">
      <dsp:nvSpPr>
        <dsp:cNvPr id="0" name=""/>
        <dsp:cNvSpPr/>
      </dsp:nvSpPr>
      <dsp:spPr>
        <a:xfrm>
          <a:off x="3094" y="1084881"/>
          <a:ext cx="1860500" cy="48960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700" kern="1200" dirty="0" smtClean="0"/>
            <a:t>lansera</a:t>
          </a:r>
          <a:endParaRPr lang="sv-SE" sz="1700" kern="1200" dirty="0"/>
        </a:p>
      </dsp:txBody>
      <dsp:txXfrm>
        <a:off x="3094" y="1084881"/>
        <a:ext cx="1860500" cy="489600"/>
      </dsp:txXfrm>
    </dsp:sp>
    <dsp:sp modelId="{FD10114F-D0B1-4AC0-9CF8-60B28B13DEAA}">
      <dsp:nvSpPr>
        <dsp:cNvPr id="0" name=""/>
        <dsp:cNvSpPr/>
      </dsp:nvSpPr>
      <dsp:spPr>
        <a:xfrm>
          <a:off x="3094" y="1574481"/>
          <a:ext cx="1860500" cy="1866600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v-SE" sz="1700" kern="1200" dirty="0" smtClean="0"/>
            <a:t>pressrelease</a:t>
          </a:r>
          <a:endParaRPr lang="sv-SE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v-SE" sz="1700" kern="1200" dirty="0" smtClean="0"/>
            <a:t>mediakontakter</a:t>
          </a:r>
          <a:endParaRPr lang="sv-SE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v-SE" sz="1700" kern="1200" dirty="0" smtClean="0"/>
            <a:t>releasefest</a:t>
          </a:r>
          <a:endParaRPr lang="sv-SE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v-SE" sz="1700" kern="1200" dirty="0" smtClean="0"/>
            <a:t>recensionsex</a:t>
          </a:r>
          <a:endParaRPr lang="sv-SE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v-SE" sz="1700" kern="1200" dirty="0" smtClean="0"/>
            <a:t>annonser</a:t>
          </a:r>
          <a:endParaRPr lang="sv-SE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v-SE" sz="1700" kern="1200" dirty="0" smtClean="0"/>
            <a:t>tävlingar</a:t>
          </a:r>
          <a:endParaRPr lang="sv-SE" sz="1700" kern="1200" dirty="0"/>
        </a:p>
      </dsp:txBody>
      <dsp:txXfrm>
        <a:off x="3094" y="1574481"/>
        <a:ext cx="1860500" cy="1866600"/>
      </dsp:txXfrm>
    </dsp:sp>
    <dsp:sp modelId="{1D2CD55E-07F6-4F65-917F-81C493773986}">
      <dsp:nvSpPr>
        <dsp:cNvPr id="0" name=""/>
        <dsp:cNvSpPr/>
      </dsp:nvSpPr>
      <dsp:spPr>
        <a:xfrm>
          <a:off x="2124064" y="1084881"/>
          <a:ext cx="1860500" cy="489600"/>
        </a:xfrm>
        <a:prstGeom prst="rect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accent5">
              <a:hueOff val="-3311292"/>
              <a:satOff val="13270"/>
              <a:lumOff val="28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700" kern="1200" dirty="0" smtClean="0"/>
            <a:t>bokhandeln </a:t>
          </a:r>
          <a:endParaRPr lang="sv-SE" sz="1700" kern="1200" dirty="0"/>
        </a:p>
      </dsp:txBody>
      <dsp:txXfrm>
        <a:off x="2124064" y="1084881"/>
        <a:ext cx="1860500" cy="489600"/>
      </dsp:txXfrm>
    </dsp:sp>
    <dsp:sp modelId="{EB9ED86C-F4A9-4C4D-B64A-3246194C6D9D}">
      <dsp:nvSpPr>
        <dsp:cNvPr id="0" name=""/>
        <dsp:cNvSpPr/>
      </dsp:nvSpPr>
      <dsp:spPr>
        <a:xfrm>
          <a:off x="2124064" y="1574481"/>
          <a:ext cx="1860500" cy="1866600"/>
        </a:xfrm>
        <a:prstGeom prst="rect">
          <a:avLst/>
        </a:prstGeom>
        <a:solidFill>
          <a:schemeClr val="accent5">
            <a:tint val="40000"/>
            <a:alpha val="90000"/>
            <a:hueOff val="-3580161"/>
            <a:satOff val="16084"/>
            <a:lumOff val="1106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3580161"/>
              <a:satOff val="16084"/>
              <a:lumOff val="110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v-SE" sz="1700" kern="1200" dirty="0" smtClean="0"/>
            <a:t>nätbokhandeln</a:t>
          </a:r>
          <a:endParaRPr lang="sv-SE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v-SE" sz="1700" kern="1200" dirty="0" smtClean="0"/>
            <a:t>centrala inköp</a:t>
          </a:r>
          <a:endParaRPr lang="sv-SE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v-SE" sz="1700" kern="1200" dirty="0" smtClean="0"/>
            <a:t>annons i Svensk Bokhandel</a:t>
          </a:r>
          <a:endParaRPr lang="sv-SE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v-SE" sz="1700" kern="1200" dirty="0" smtClean="0"/>
            <a:t>distributör</a:t>
          </a:r>
          <a:endParaRPr lang="sv-SE" sz="1700" kern="1200" dirty="0"/>
        </a:p>
      </dsp:txBody>
      <dsp:txXfrm>
        <a:off x="2124064" y="1574481"/>
        <a:ext cx="1860500" cy="1866600"/>
      </dsp:txXfrm>
    </dsp:sp>
    <dsp:sp modelId="{A69738EC-4ADB-4205-84F4-3230DD3CCCE0}">
      <dsp:nvSpPr>
        <dsp:cNvPr id="0" name=""/>
        <dsp:cNvSpPr/>
      </dsp:nvSpPr>
      <dsp:spPr>
        <a:xfrm>
          <a:off x="4245035" y="1084881"/>
          <a:ext cx="1860500" cy="489600"/>
        </a:xfrm>
        <a:prstGeom prst="rect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accent5">
              <a:hueOff val="-6622584"/>
              <a:satOff val="26541"/>
              <a:lumOff val="57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700" kern="1200" dirty="0" smtClean="0"/>
            <a:t>bibliotek</a:t>
          </a:r>
          <a:endParaRPr lang="sv-SE" sz="1700" kern="1200" dirty="0"/>
        </a:p>
      </dsp:txBody>
      <dsp:txXfrm>
        <a:off x="4245035" y="1084881"/>
        <a:ext cx="1860500" cy="489600"/>
      </dsp:txXfrm>
    </dsp:sp>
    <dsp:sp modelId="{42ED534D-0627-4F8B-BB39-C61C44E2169C}">
      <dsp:nvSpPr>
        <dsp:cNvPr id="0" name=""/>
        <dsp:cNvSpPr/>
      </dsp:nvSpPr>
      <dsp:spPr>
        <a:xfrm>
          <a:off x="4245035" y="1574481"/>
          <a:ext cx="1860500" cy="1866600"/>
        </a:xfrm>
        <a:prstGeom prst="rect">
          <a:avLst/>
        </a:prstGeom>
        <a:solidFill>
          <a:schemeClr val="accent5">
            <a:tint val="40000"/>
            <a:alpha val="90000"/>
            <a:hueOff val="-7160321"/>
            <a:satOff val="32169"/>
            <a:lumOff val="2211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7160321"/>
              <a:satOff val="32169"/>
              <a:lumOff val="221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v-SE" sz="1700" kern="1200" dirty="0" smtClean="0"/>
            <a:t>BTJ</a:t>
          </a:r>
          <a:endParaRPr lang="sv-SE" sz="1700" kern="1200" dirty="0"/>
        </a:p>
      </dsp:txBody>
      <dsp:txXfrm>
        <a:off x="4245035" y="1574481"/>
        <a:ext cx="1860500" cy="1866600"/>
      </dsp:txXfrm>
    </dsp:sp>
    <dsp:sp modelId="{651C32D6-33AD-453E-A7E4-9D4FFCB76822}">
      <dsp:nvSpPr>
        <dsp:cNvPr id="0" name=""/>
        <dsp:cNvSpPr/>
      </dsp:nvSpPr>
      <dsp:spPr>
        <a:xfrm>
          <a:off x="6366005" y="1084881"/>
          <a:ext cx="1860500" cy="489600"/>
        </a:xfrm>
        <a:prstGeom prst="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700" kern="1200" dirty="0" smtClean="0"/>
            <a:t>direktförsäljning</a:t>
          </a:r>
          <a:endParaRPr lang="sv-SE" sz="1700" kern="1200" dirty="0"/>
        </a:p>
      </dsp:txBody>
      <dsp:txXfrm>
        <a:off x="6366005" y="1084881"/>
        <a:ext cx="1860500" cy="489600"/>
      </dsp:txXfrm>
    </dsp:sp>
    <dsp:sp modelId="{C19B5940-0255-4E91-8DEF-FDB8B1AFB0A3}">
      <dsp:nvSpPr>
        <dsp:cNvPr id="0" name=""/>
        <dsp:cNvSpPr/>
      </dsp:nvSpPr>
      <dsp:spPr>
        <a:xfrm>
          <a:off x="6366005" y="1574481"/>
          <a:ext cx="1860500" cy="1866600"/>
        </a:xfrm>
        <a:prstGeom prst="rect">
          <a:avLst/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10740482"/>
              <a:satOff val="48253"/>
              <a:lumOff val="33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v-SE" sz="1700" kern="1200" dirty="0" smtClean="0"/>
            <a:t>bokmässor</a:t>
          </a:r>
          <a:endParaRPr lang="sv-SE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v-SE" sz="1700" kern="1200" dirty="0" smtClean="0"/>
            <a:t>föreläsningar</a:t>
          </a:r>
          <a:endParaRPr lang="sv-SE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v-SE" sz="1700" kern="1200" dirty="0" smtClean="0"/>
            <a:t>pop </a:t>
          </a:r>
          <a:r>
            <a:rPr lang="sv-SE" sz="1700" kern="1200" dirty="0" err="1" smtClean="0"/>
            <a:t>up</a:t>
          </a:r>
          <a:r>
            <a:rPr lang="sv-SE" sz="1700" kern="1200" dirty="0" smtClean="0"/>
            <a:t> </a:t>
          </a:r>
          <a:r>
            <a:rPr lang="sv-SE" sz="1700" kern="1200" dirty="0" err="1" smtClean="0"/>
            <a:t>book</a:t>
          </a:r>
          <a:r>
            <a:rPr lang="sv-SE" sz="1700" kern="1200" dirty="0" smtClean="0"/>
            <a:t> store</a:t>
          </a:r>
          <a:endParaRPr lang="sv-SE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v-SE" sz="1700" kern="1200" dirty="0" smtClean="0"/>
            <a:t>webbshop</a:t>
          </a:r>
          <a:endParaRPr lang="sv-SE" sz="1700" kern="1200" dirty="0"/>
        </a:p>
      </dsp:txBody>
      <dsp:txXfrm>
        <a:off x="6366005" y="1574481"/>
        <a:ext cx="1860500" cy="18666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54074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D1FD04E-0BFF-4A77-BC65-904E81FE678E}" type="datetimeFigureOut">
              <a:rPr lang="sv-SE" smtClean="0"/>
              <a:t>2015-04-16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826584B-E1B8-48B0-AB1C-C6DFF40FAC78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28886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D1FD04E-0BFF-4A77-BC65-904E81FE678E}" type="datetimeFigureOut">
              <a:rPr lang="sv-SE" smtClean="0"/>
              <a:t>2015-04-16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826584B-E1B8-48B0-AB1C-C6DFF40FAC78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18838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37312"/>
            <a:ext cx="9144000" cy="732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665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D1FD04E-0BFF-4A77-BC65-904E81FE678E}" type="datetimeFigureOut">
              <a:rPr lang="sv-SE" smtClean="0"/>
              <a:t>2015-04-16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826584B-E1B8-48B0-AB1C-C6DFF40FAC78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15764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D1FD04E-0BFF-4A77-BC65-904E81FE678E}" type="datetimeFigureOut">
              <a:rPr lang="sv-SE" smtClean="0"/>
              <a:t>2015-04-16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826584B-E1B8-48B0-AB1C-C6DFF40FAC78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19780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D1FD04E-0BFF-4A77-BC65-904E81FE678E}" type="datetimeFigureOut">
              <a:rPr lang="sv-SE" smtClean="0"/>
              <a:t>2015-04-16</a:t>
            </a:fld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826584B-E1B8-48B0-AB1C-C6DFF40FAC78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58886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D1FD04E-0BFF-4A77-BC65-904E81FE678E}" type="datetimeFigureOut">
              <a:rPr lang="sv-SE" smtClean="0"/>
              <a:t>2015-04-16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826584B-E1B8-48B0-AB1C-C6DFF40FAC78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464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D1FD04E-0BFF-4A77-BC65-904E81FE678E}" type="datetimeFigureOut">
              <a:rPr lang="sv-SE" smtClean="0"/>
              <a:t>2015-04-16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826584B-E1B8-48B0-AB1C-C6DFF40FAC78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75749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D1FD04E-0BFF-4A77-BC65-904E81FE678E}" type="datetimeFigureOut">
              <a:rPr lang="sv-SE" smtClean="0"/>
              <a:t>2015-04-16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826584B-E1B8-48B0-AB1C-C6DFF40FAC78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91265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D1FD04E-0BFF-4A77-BC65-904E81FE678E}" type="datetimeFigureOut">
              <a:rPr lang="sv-SE" smtClean="0"/>
              <a:t>2015-04-16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826584B-E1B8-48B0-AB1C-C6DFF40FAC78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41396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90157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4318248" cy="2234679"/>
          </a:xfrm>
        </p:spPr>
        <p:txBody>
          <a:bodyPr/>
          <a:lstStyle/>
          <a:p>
            <a:r>
              <a:rPr lang="sv-SE" dirty="0" smtClean="0"/>
              <a:t>Egenutgivning det nya svarta</a:t>
            </a:r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908720"/>
            <a:ext cx="3130497" cy="5057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579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Från bokidé till förlag</a:t>
            </a:r>
            <a:endParaRPr lang="sv-SE" dirty="0"/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216471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37791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Bokproduktion</a:t>
            </a:r>
            <a:endParaRPr lang="sv-SE" dirty="0"/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167606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3190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Pappersbok</a:t>
            </a:r>
            <a:endParaRPr lang="sv-SE" dirty="0"/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506559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44087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Lansera och sälja</a:t>
            </a:r>
            <a:endParaRPr lang="sv-SE" dirty="0"/>
          </a:p>
        </p:txBody>
      </p:sp>
      <p:graphicFrame>
        <p:nvGraphicFramePr>
          <p:cNvPr id="5" name="Platshållare för innehåll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326090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64700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Distribution</a:t>
            </a:r>
            <a:endParaRPr lang="sv-SE" dirty="0"/>
          </a:p>
        </p:txBody>
      </p:sp>
      <p:graphicFrame>
        <p:nvGraphicFramePr>
          <p:cNvPr id="6" name="Platshållare för innehåll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3593803"/>
              </p:ext>
            </p:extLst>
          </p:nvPr>
        </p:nvGraphicFramePr>
        <p:xfrm>
          <a:off x="899592" y="1412776"/>
          <a:ext cx="7200800" cy="39604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00400"/>
                <a:gridCol w="3600400"/>
              </a:tblGrid>
              <a:tr h="710405"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  <a:spcBef>
                          <a:spcPts val="1800"/>
                        </a:spcBef>
                        <a:spcAft>
                          <a:spcPts val="600"/>
                        </a:spcAft>
                      </a:pPr>
                      <a:r>
                        <a:rPr lang="sv-SE" sz="1800" b="1" dirty="0" smtClean="0">
                          <a:solidFill>
                            <a:schemeClr val="tx1"/>
                          </a:solidFill>
                          <a:effectLst/>
                        </a:rPr>
                        <a:t>försäljning </a:t>
                      </a:r>
                      <a:endParaRPr lang="sv-SE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700"/>
                        </a:lnSpc>
                        <a:spcBef>
                          <a:spcPts val="1800"/>
                        </a:spcBef>
                        <a:spcAft>
                          <a:spcPts val="600"/>
                        </a:spcAft>
                      </a:pPr>
                      <a:r>
                        <a:rPr lang="sv-SE" sz="1800" b="1" dirty="0" smtClean="0">
                          <a:solidFill>
                            <a:schemeClr val="tx1"/>
                          </a:solidFill>
                          <a:effectLst/>
                        </a:rPr>
                        <a:t>distributör</a:t>
                      </a:r>
                      <a:endParaRPr lang="sv-SE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812508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v-SE" sz="1800" b="0" dirty="0">
                          <a:solidFill>
                            <a:schemeClr val="tx1"/>
                          </a:solidFill>
                          <a:effectLst/>
                        </a:rPr>
                        <a:t>&lt;100 böcker/år </a:t>
                      </a:r>
                      <a:endParaRPr lang="sv-SE" sz="1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v-SE" sz="1800" b="0">
                          <a:solidFill>
                            <a:schemeClr val="tx1"/>
                          </a:solidFill>
                          <a:effectLst/>
                        </a:rPr>
                        <a:t>Publit eller annan print on demand. </a:t>
                      </a:r>
                      <a:endParaRPr lang="sv-SE" sz="1800" b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812508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v-SE" sz="1800" b="0" dirty="0">
                          <a:solidFill>
                            <a:schemeClr val="tx1"/>
                          </a:solidFill>
                          <a:effectLst/>
                        </a:rPr>
                        <a:t>50-300 böcker/år</a:t>
                      </a:r>
                      <a:endParaRPr lang="sv-SE" sz="1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v-SE" sz="1800" b="0">
                          <a:solidFill>
                            <a:schemeClr val="tx1"/>
                          </a:solidFill>
                          <a:effectLst/>
                        </a:rPr>
                        <a:t>Förlagssystem bas</a:t>
                      </a:r>
                      <a:endParaRPr lang="sv-SE" sz="1800" b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812508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v-SE" sz="1800" b="0">
                          <a:solidFill>
                            <a:schemeClr val="tx1"/>
                          </a:solidFill>
                          <a:effectLst/>
                        </a:rPr>
                        <a:t>200-2000 böcker/år</a:t>
                      </a:r>
                      <a:endParaRPr lang="sv-SE" sz="1800" b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v-SE" sz="1800" b="0">
                          <a:solidFill>
                            <a:schemeClr val="tx1"/>
                          </a:solidFill>
                          <a:effectLst/>
                        </a:rPr>
                        <a:t>Stjärndistribution</a:t>
                      </a:r>
                      <a:endParaRPr lang="sv-SE" sz="1800" b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812508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v-SE" sz="1800" b="0">
                          <a:solidFill>
                            <a:schemeClr val="tx1"/>
                          </a:solidFill>
                          <a:effectLst/>
                        </a:rPr>
                        <a:t>&gt;1500 böcker/år</a:t>
                      </a:r>
                      <a:endParaRPr lang="sv-SE" sz="1800" b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sv-SE" sz="1800" b="0" dirty="0">
                          <a:solidFill>
                            <a:schemeClr val="tx1"/>
                          </a:solidFill>
                          <a:effectLst/>
                        </a:rPr>
                        <a:t>Förlagssystem</a:t>
                      </a:r>
                      <a:endParaRPr lang="sv-SE" sz="18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textruta 6"/>
          <p:cNvSpPr txBox="1"/>
          <p:nvPr/>
        </p:nvSpPr>
        <p:spPr>
          <a:xfrm>
            <a:off x="1043608" y="5589240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 smtClean="0"/>
              <a:t>OBS! Ta alltid in offerter och räkna själv.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22764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Kostnader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 numCol="2">
            <a:normAutofit fontScale="55000" lnSpcReduction="20000"/>
          </a:bodyPr>
          <a:lstStyle/>
          <a:p>
            <a:r>
              <a:rPr lang="sv-SE" b="1" dirty="0"/>
              <a:t>skriva</a:t>
            </a:r>
          </a:p>
          <a:p>
            <a:pPr lvl="1"/>
            <a:r>
              <a:rPr lang="sv-SE" dirty="0"/>
              <a:t>författarcoach, spökskrivare, skrivkurser</a:t>
            </a:r>
          </a:p>
          <a:p>
            <a:pPr lvl="1"/>
            <a:r>
              <a:rPr lang="sv-SE" dirty="0"/>
              <a:t>dator, programvaror, skrivrum</a:t>
            </a:r>
          </a:p>
          <a:p>
            <a:pPr lvl="1"/>
            <a:r>
              <a:rPr lang="sv-SE" dirty="0"/>
              <a:t>research, </a:t>
            </a:r>
            <a:r>
              <a:rPr lang="sv-SE" dirty="0" err="1"/>
              <a:t>ev</a:t>
            </a:r>
            <a:r>
              <a:rPr lang="sv-SE" dirty="0"/>
              <a:t> resor</a:t>
            </a:r>
          </a:p>
          <a:p>
            <a:r>
              <a:rPr lang="sv-SE" b="1" dirty="0"/>
              <a:t>förädla</a:t>
            </a:r>
          </a:p>
          <a:p>
            <a:pPr lvl="1"/>
            <a:r>
              <a:rPr lang="sv-SE" dirty="0" smtClean="0"/>
              <a:t>lektör </a:t>
            </a:r>
            <a:r>
              <a:rPr lang="sv-SE" dirty="0"/>
              <a:t>	</a:t>
            </a:r>
            <a:r>
              <a:rPr lang="sv-SE" dirty="0" smtClean="0"/>
              <a:t>	4-10 </a:t>
            </a:r>
            <a:r>
              <a:rPr lang="sv-SE" dirty="0" err="1"/>
              <a:t>kkr</a:t>
            </a:r>
            <a:endParaRPr lang="sv-SE" dirty="0"/>
          </a:p>
          <a:p>
            <a:pPr lvl="1"/>
            <a:r>
              <a:rPr lang="sv-SE" dirty="0"/>
              <a:t>språkredaktör	 </a:t>
            </a:r>
            <a:r>
              <a:rPr lang="sv-SE" dirty="0" smtClean="0"/>
              <a:t>	5-50 </a:t>
            </a:r>
            <a:r>
              <a:rPr lang="sv-SE" dirty="0" err="1" smtClean="0"/>
              <a:t>kk</a:t>
            </a:r>
            <a:r>
              <a:rPr lang="sv-SE" dirty="0" smtClean="0"/>
              <a:t>	</a:t>
            </a:r>
            <a:endParaRPr lang="sv-SE" dirty="0"/>
          </a:p>
          <a:p>
            <a:pPr lvl="1"/>
            <a:r>
              <a:rPr lang="sv-SE" dirty="0"/>
              <a:t>struktur el </a:t>
            </a:r>
            <a:r>
              <a:rPr lang="sv-SE" dirty="0" smtClean="0"/>
              <a:t>fakta</a:t>
            </a:r>
            <a:r>
              <a:rPr lang="sv-SE" dirty="0"/>
              <a:t>	3-10 </a:t>
            </a:r>
            <a:r>
              <a:rPr lang="sv-SE" dirty="0" err="1"/>
              <a:t>kkr</a:t>
            </a:r>
            <a:endParaRPr lang="sv-SE" dirty="0"/>
          </a:p>
          <a:p>
            <a:pPr lvl="1"/>
            <a:r>
              <a:rPr lang="sv-SE" dirty="0"/>
              <a:t>korrläsning 	</a:t>
            </a:r>
            <a:r>
              <a:rPr lang="sv-SE" dirty="0" smtClean="0"/>
              <a:t>	2-20 </a:t>
            </a:r>
            <a:r>
              <a:rPr lang="sv-SE" dirty="0" err="1"/>
              <a:t>kkr</a:t>
            </a:r>
            <a:endParaRPr lang="sv-SE" dirty="0"/>
          </a:p>
          <a:p>
            <a:r>
              <a:rPr lang="sv-SE" b="1" dirty="0"/>
              <a:t>författarplattform</a:t>
            </a:r>
          </a:p>
          <a:p>
            <a:pPr lvl="1"/>
            <a:r>
              <a:rPr lang="sv-SE" dirty="0" smtClean="0"/>
              <a:t>författarporträtt</a:t>
            </a:r>
          </a:p>
          <a:p>
            <a:pPr lvl="1"/>
            <a:r>
              <a:rPr lang="sv-SE" dirty="0" smtClean="0"/>
              <a:t>webbsajt 		1 </a:t>
            </a:r>
            <a:r>
              <a:rPr lang="sv-SE" dirty="0" err="1"/>
              <a:t>kkr</a:t>
            </a:r>
            <a:r>
              <a:rPr lang="sv-SE" dirty="0"/>
              <a:t> per år</a:t>
            </a:r>
          </a:p>
          <a:p>
            <a:r>
              <a:rPr lang="sv-SE" b="1" dirty="0"/>
              <a:t>paketera</a:t>
            </a:r>
          </a:p>
          <a:p>
            <a:pPr lvl="1"/>
            <a:r>
              <a:rPr lang="sv-SE" dirty="0"/>
              <a:t>bokomslag	</a:t>
            </a:r>
            <a:r>
              <a:rPr lang="sv-SE" dirty="0" smtClean="0"/>
              <a:t>	10</a:t>
            </a:r>
            <a:r>
              <a:rPr lang="sv-SE" dirty="0"/>
              <a:t> </a:t>
            </a:r>
            <a:r>
              <a:rPr lang="sv-SE" dirty="0" err="1"/>
              <a:t>kkr</a:t>
            </a:r>
            <a:endParaRPr lang="sv-SE" dirty="0"/>
          </a:p>
          <a:p>
            <a:r>
              <a:rPr lang="sv-SE" b="1" dirty="0"/>
              <a:t>producera</a:t>
            </a:r>
          </a:p>
          <a:p>
            <a:pPr lvl="1"/>
            <a:r>
              <a:rPr lang="sv-SE" dirty="0"/>
              <a:t>sättning text 	</a:t>
            </a:r>
            <a:r>
              <a:rPr lang="sv-SE" dirty="0" smtClean="0"/>
              <a:t>	5-15</a:t>
            </a:r>
            <a:r>
              <a:rPr lang="sv-SE" dirty="0"/>
              <a:t> </a:t>
            </a:r>
            <a:r>
              <a:rPr lang="sv-SE" dirty="0" err="1"/>
              <a:t>kkr</a:t>
            </a:r>
            <a:endParaRPr lang="sv-SE" dirty="0"/>
          </a:p>
          <a:p>
            <a:pPr lvl="1"/>
            <a:r>
              <a:rPr lang="sv-SE" dirty="0"/>
              <a:t>sättning bilder </a:t>
            </a:r>
            <a:r>
              <a:rPr lang="sv-SE" dirty="0" smtClean="0"/>
              <a:t>	40-80</a:t>
            </a:r>
            <a:r>
              <a:rPr lang="sv-SE" dirty="0"/>
              <a:t> </a:t>
            </a:r>
            <a:r>
              <a:rPr lang="sv-SE" dirty="0" err="1"/>
              <a:t>kkr</a:t>
            </a:r>
            <a:endParaRPr lang="sv-SE" dirty="0"/>
          </a:p>
          <a:p>
            <a:pPr lvl="1"/>
            <a:r>
              <a:rPr lang="sv-SE" dirty="0" smtClean="0"/>
              <a:t>tryck 		2-100 </a:t>
            </a:r>
            <a:r>
              <a:rPr lang="sv-SE" dirty="0"/>
              <a:t>kr </a:t>
            </a:r>
            <a:r>
              <a:rPr lang="sv-SE" dirty="0" smtClean="0"/>
              <a:t>styck</a:t>
            </a:r>
          </a:p>
          <a:p>
            <a:pPr lvl="1"/>
            <a:r>
              <a:rPr lang="sv-SE" dirty="0" smtClean="0"/>
              <a:t>e-bok kostar 		0-1500 kr.</a:t>
            </a:r>
          </a:p>
          <a:p>
            <a:pPr lvl="1"/>
            <a:r>
              <a:rPr lang="sv-SE" dirty="0" smtClean="0"/>
              <a:t>ljudbok</a:t>
            </a:r>
            <a:r>
              <a:rPr lang="sv-SE" dirty="0"/>
              <a:t>, </a:t>
            </a:r>
            <a:r>
              <a:rPr lang="sv-SE" dirty="0" smtClean="0"/>
              <a:t>inläsare	 </a:t>
            </a:r>
            <a:r>
              <a:rPr lang="sv-SE" dirty="0"/>
              <a:t>10-100 000 kr, produktion av CD kostar ung som inbunden bok. </a:t>
            </a:r>
          </a:p>
          <a:p>
            <a:r>
              <a:rPr lang="sv-SE" b="1" dirty="0"/>
              <a:t>lansera bok</a:t>
            </a:r>
          </a:p>
          <a:p>
            <a:pPr lvl="1"/>
            <a:r>
              <a:rPr lang="sv-SE" dirty="0" smtClean="0"/>
              <a:t>mediakontakter/</a:t>
            </a:r>
            <a:r>
              <a:rPr lang="sv-SE" dirty="0" err="1" smtClean="0"/>
              <a:t>myNewsdesk</a:t>
            </a:r>
            <a:endParaRPr lang="sv-SE" dirty="0" smtClean="0"/>
          </a:p>
          <a:p>
            <a:pPr lvl="1"/>
            <a:r>
              <a:rPr lang="sv-SE" dirty="0" smtClean="0"/>
              <a:t>releasefest </a:t>
            </a:r>
            <a:endParaRPr lang="sv-SE" dirty="0"/>
          </a:p>
          <a:p>
            <a:pPr lvl="1"/>
            <a:r>
              <a:rPr lang="sv-SE" dirty="0"/>
              <a:t>annonser </a:t>
            </a:r>
          </a:p>
          <a:p>
            <a:pPr lvl="1"/>
            <a:r>
              <a:rPr lang="sv-SE" dirty="0" err="1"/>
              <a:t>giwe</a:t>
            </a:r>
            <a:r>
              <a:rPr lang="sv-SE" dirty="0"/>
              <a:t> </a:t>
            </a:r>
            <a:r>
              <a:rPr lang="sv-SE" dirty="0" err="1"/>
              <a:t>away</a:t>
            </a:r>
            <a:r>
              <a:rPr lang="sv-SE" dirty="0"/>
              <a:t> och </a:t>
            </a:r>
            <a:r>
              <a:rPr lang="sv-SE" dirty="0" smtClean="0"/>
              <a:t>broschyrer</a:t>
            </a:r>
            <a:endParaRPr lang="sv-SE" b="1" dirty="0" smtClean="0"/>
          </a:p>
          <a:p>
            <a:r>
              <a:rPr lang="sv-SE" b="1" dirty="0" smtClean="0"/>
              <a:t>sälja </a:t>
            </a:r>
            <a:r>
              <a:rPr lang="sv-SE" b="1" dirty="0"/>
              <a:t>&amp; distribuera bok</a:t>
            </a:r>
          </a:p>
          <a:p>
            <a:pPr lvl="1"/>
            <a:r>
              <a:rPr lang="sv-SE" dirty="0"/>
              <a:t>Bokrondellen </a:t>
            </a:r>
            <a:r>
              <a:rPr lang="sv-SE" dirty="0" smtClean="0"/>
              <a:t>		300 </a:t>
            </a:r>
            <a:r>
              <a:rPr lang="sv-SE" dirty="0" smtClean="0"/>
              <a:t>kr</a:t>
            </a:r>
          </a:p>
          <a:p>
            <a:pPr lvl="1"/>
            <a:r>
              <a:rPr lang="sv-SE" dirty="0" smtClean="0"/>
              <a:t>lagring</a:t>
            </a:r>
            <a:endParaRPr lang="sv-SE" dirty="0"/>
          </a:p>
          <a:p>
            <a:pPr lvl="1"/>
            <a:r>
              <a:rPr lang="sv-SE" dirty="0"/>
              <a:t>distribution </a:t>
            </a:r>
            <a:r>
              <a:rPr lang="sv-SE" dirty="0" smtClean="0"/>
              <a:t>		20</a:t>
            </a:r>
            <a:r>
              <a:rPr lang="sv-SE" dirty="0"/>
              <a:t>% av f-pris</a:t>
            </a:r>
          </a:p>
          <a:p>
            <a:pPr lvl="1"/>
            <a:r>
              <a:rPr lang="sv-SE" dirty="0"/>
              <a:t>recensionsexemplar</a:t>
            </a:r>
          </a:p>
          <a:p>
            <a:pPr lvl="1"/>
            <a:r>
              <a:rPr lang="sv-SE" dirty="0" smtClean="0"/>
              <a:t>mässavgifter</a:t>
            </a:r>
          </a:p>
          <a:p>
            <a:pPr lvl="1"/>
            <a:r>
              <a:rPr lang="sv-SE" dirty="0" smtClean="0"/>
              <a:t>säljbolag</a:t>
            </a:r>
          </a:p>
          <a:p>
            <a:r>
              <a:rPr lang="sv-SE" b="1" dirty="0"/>
              <a:t>författarlivet</a:t>
            </a:r>
          </a:p>
          <a:p>
            <a:pPr lvl="1"/>
            <a:r>
              <a:rPr lang="sv-SE" dirty="0" smtClean="0"/>
              <a:t>medlemsavgifter</a:t>
            </a:r>
            <a:endParaRPr lang="sv-SE" dirty="0"/>
          </a:p>
          <a:p>
            <a:pPr lvl="1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92376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Lilla utgivningen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v-SE" dirty="0" err="1" smtClean="0"/>
              <a:t>Ebok</a:t>
            </a:r>
            <a:r>
              <a:rPr lang="sv-SE" dirty="0" smtClean="0"/>
              <a:t> </a:t>
            </a:r>
            <a:r>
              <a:rPr lang="sv-SE" dirty="0"/>
              <a:t>och POD + 100 </a:t>
            </a:r>
            <a:r>
              <a:rPr lang="sv-SE" dirty="0" smtClean="0"/>
              <a:t>storpocket</a:t>
            </a:r>
            <a:r>
              <a:rPr lang="sv-SE" dirty="0"/>
              <a:t>. </a:t>
            </a:r>
            <a:r>
              <a:rPr lang="sv-SE" dirty="0" smtClean="0"/>
              <a:t>Gör det mesta själv förutom bokomslag.  </a:t>
            </a:r>
          </a:p>
          <a:p>
            <a:r>
              <a:rPr lang="sv-SE" dirty="0"/>
              <a:t>K</a:t>
            </a:r>
            <a:r>
              <a:rPr lang="sv-SE" dirty="0" smtClean="0"/>
              <a:t>ostnader 15</a:t>
            </a:r>
            <a:r>
              <a:rPr lang="sv-SE" dirty="0"/>
              <a:t> 000</a:t>
            </a:r>
          </a:p>
          <a:p>
            <a:r>
              <a:rPr lang="sv-SE" dirty="0" smtClean="0"/>
              <a:t>Intäkter 18 000</a:t>
            </a:r>
            <a:endParaRPr lang="sv-SE" dirty="0"/>
          </a:p>
          <a:p>
            <a:pPr lvl="1"/>
            <a:r>
              <a:rPr lang="sv-SE" dirty="0" err="1"/>
              <a:t>Ebok</a:t>
            </a:r>
            <a:r>
              <a:rPr lang="sv-SE" dirty="0"/>
              <a:t> 200 </a:t>
            </a:r>
            <a:r>
              <a:rPr lang="sv-SE" dirty="0" smtClean="0"/>
              <a:t>utlån </a:t>
            </a:r>
            <a:r>
              <a:rPr lang="sv-SE" dirty="0" smtClean="0">
                <a:solidFill>
                  <a:srgbClr val="FF3399"/>
                </a:solidFill>
              </a:rPr>
              <a:t>per år </a:t>
            </a:r>
            <a:r>
              <a:rPr lang="sv-SE" dirty="0"/>
              <a:t>a 10 kronor = </a:t>
            </a:r>
            <a:r>
              <a:rPr lang="sv-SE" dirty="0" smtClean="0"/>
              <a:t>2000</a:t>
            </a:r>
            <a:endParaRPr lang="sv-SE" dirty="0"/>
          </a:p>
          <a:p>
            <a:pPr lvl="1"/>
            <a:r>
              <a:rPr lang="sv-SE" dirty="0" err="1"/>
              <a:t>Ebok</a:t>
            </a:r>
            <a:r>
              <a:rPr lang="sv-SE" dirty="0"/>
              <a:t> köp 50 </a:t>
            </a:r>
            <a:r>
              <a:rPr lang="sv-SE" dirty="0" err="1"/>
              <a:t>st</a:t>
            </a:r>
            <a:r>
              <a:rPr lang="sv-SE" dirty="0"/>
              <a:t> a 40 kr = </a:t>
            </a:r>
            <a:r>
              <a:rPr lang="sv-SE" dirty="0" smtClean="0"/>
              <a:t>2000</a:t>
            </a:r>
            <a:endParaRPr lang="sv-SE" dirty="0"/>
          </a:p>
          <a:p>
            <a:pPr lvl="1"/>
            <a:r>
              <a:rPr lang="sv-SE" dirty="0"/>
              <a:t>POD 50 böcker </a:t>
            </a:r>
            <a:r>
              <a:rPr lang="sv-SE" dirty="0">
                <a:solidFill>
                  <a:srgbClr val="FF3399"/>
                </a:solidFill>
              </a:rPr>
              <a:t>per år </a:t>
            </a:r>
            <a:r>
              <a:rPr lang="sv-SE" dirty="0"/>
              <a:t>a f-pris 100 kr, överskott 40 kr = </a:t>
            </a:r>
            <a:r>
              <a:rPr lang="sv-SE" dirty="0" smtClean="0"/>
              <a:t>2000</a:t>
            </a:r>
            <a:endParaRPr lang="sv-SE" dirty="0"/>
          </a:p>
          <a:p>
            <a:pPr lvl="1"/>
            <a:r>
              <a:rPr lang="sv-SE" dirty="0"/>
              <a:t>100 ex i upplaga, 20 i recensionsex. 80 stycken sålda för 150 kr som </a:t>
            </a:r>
            <a:r>
              <a:rPr lang="sv-SE" dirty="0" smtClean="0"/>
              <a:t>direktförsäljning = 12</a:t>
            </a:r>
            <a:r>
              <a:rPr lang="sv-SE" dirty="0"/>
              <a:t> </a:t>
            </a:r>
            <a:r>
              <a:rPr lang="sv-SE" dirty="0" smtClean="0"/>
              <a:t>000</a:t>
            </a:r>
          </a:p>
          <a:p>
            <a:r>
              <a:rPr lang="sv-SE" dirty="0" smtClean="0"/>
              <a:t>Summa + 3000</a:t>
            </a:r>
          </a:p>
          <a:p>
            <a:r>
              <a:rPr lang="sv-SE" dirty="0" smtClean="0"/>
              <a:t>Passar till backlist</a:t>
            </a:r>
            <a:r>
              <a:rPr lang="sv-SE" dirty="0" smtClean="0"/>
              <a:t>, smala genrer</a:t>
            </a:r>
            <a:endParaRPr lang="sv-SE" dirty="0"/>
          </a:p>
          <a:p>
            <a:pPr marL="457200" lvl="1" indent="0">
              <a:buNone/>
            </a:pPr>
            <a:endParaRPr lang="sv-SE" dirty="0"/>
          </a:p>
          <a:p>
            <a:endParaRPr lang="sv-SE" dirty="0" smtClean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86278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Mellanutgivningen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v-SE" dirty="0" smtClean="0"/>
              <a:t>Eget mikroförlag. </a:t>
            </a:r>
            <a:r>
              <a:rPr lang="sv-SE" dirty="0" err="1" smtClean="0"/>
              <a:t>Ebok</a:t>
            </a:r>
            <a:r>
              <a:rPr lang="sv-SE" dirty="0" smtClean="0"/>
              <a:t> + </a:t>
            </a:r>
            <a:r>
              <a:rPr lang="sv-SE" dirty="0" smtClean="0"/>
              <a:t>upplaga </a:t>
            </a:r>
            <a:r>
              <a:rPr lang="sv-SE" dirty="0" smtClean="0"/>
              <a:t>1000 böcker. Anlitar distributör, köper bokomslag &amp; </a:t>
            </a:r>
            <a:r>
              <a:rPr lang="sv-SE" dirty="0"/>
              <a:t>en del </a:t>
            </a:r>
            <a:r>
              <a:rPr lang="sv-SE" dirty="0" smtClean="0"/>
              <a:t>redigering. </a:t>
            </a:r>
          </a:p>
          <a:p>
            <a:r>
              <a:rPr lang="sv-SE" dirty="0" smtClean="0"/>
              <a:t>Kostnader 80</a:t>
            </a:r>
            <a:r>
              <a:rPr lang="sv-SE" dirty="0"/>
              <a:t> 000</a:t>
            </a:r>
          </a:p>
          <a:p>
            <a:r>
              <a:rPr lang="sv-SE" dirty="0" smtClean="0"/>
              <a:t>Intäkter 113 800  </a:t>
            </a:r>
            <a:endParaRPr lang="sv-SE" dirty="0"/>
          </a:p>
          <a:p>
            <a:pPr lvl="1"/>
            <a:r>
              <a:rPr lang="sv-SE" dirty="0" err="1" smtClean="0"/>
              <a:t>Ebok</a:t>
            </a:r>
            <a:r>
              <a:rPr lang="sv-SE" dirty="0" smtClean="0"/>
              <a:t> </a:t>
            </a:r>
            <a:r>
              <a:rPr lang="sv-SE" dirty="0"/>
              <a:t>500 utlån a 10 </a:t>
            </a:r>
            <a:r>
              <a:rPr lang="sv-SE" dirty="0" smtClean="0"/>
              <a:t>kr </a:t>
            </a:r>
            <a:r>
              <a:rPr lang="sv-SE" dirty="0"/>
              <a:t>= </a:t>
            </a:r>
            <a:r>
              <a:rPr lang="sv-SE" dirty="0" smtClean="0"/>
              <a:t>5000</a:t>
            </a:r>
            <a:endParaRPr lang="sv-SE" dirty="0"/>
          </a:p>
          <a:p>
            <a:pPr lvl="1"/>
            <a:r>
              <a:rPr lang="sv-SE" dirty="0" err="1"/>
              <a:t>Ebok</a:t>
            </a:r>
            <a:r>
              <a:rPr lang="sv-SE" dirty="0"/>
              <a:t> köp 50 </a:t>
            </a:r>
            <a:r>
              <a:rPr lang="sv-SE" dirty="0" err="1"/>
              <a:t>st</a:t>
            </a:r>
            <a:r>
              <a:rPr lang="sv-SE" dirty="0"/>
              <a:t> a 40 kr = 2000 </a:t>
            </a:r>
            <a:r>
              <a:rPr lang="sv-SE" dirty="0" smtClean="0"/>
              <a:t> </a:t>
            </a:r>
            <a:endParaRPr lang="sv-SE" dirty="0"/>
          </a:p>
          <a:p>
            <a:pPr lvl="1"/>
            <a:r>
              <a:rPr lang="sv-SE" dirty="0"/>
              <a:t>1000 ex i upplaga, 50 i </a:t>
            </a:r>
            <a:r>
              <a:rPr lang="sv-SE" dirty="0" smtClean="0"/>
              <a:t>recensionsex</a:t>
            </a:r>
            <a:r>
              <a:rPr lang="sv-SE" dirty="0"/>
              <a:t>.</a:t>
            </a:r>
          </a:p>
          <a:p>
            <a:pPr lvl="1"/>
            <a:r>
              <a:rPr lang="sv-SE" dirty="0">
                <a:solidFill>
                  <a:srgbClr val="FF3399"/>
                </a:solidFill>
              </a:rPr>
              <a:t>300</a:t>
            </a:r>
            <a:r>
              <a:rPr lang="sv-SE" dirty="0"/>
              <a:t> stycken sålda för 200 kr som </a:t>
            </a:r>
            <a:r>
              <a:rPr lang="sv-SE" dirty="0" smtClean="0"/>
              <a:t>direktförsäljning = </a:t>
            </a:r>
            <a:r>
              <a:rPr lang="sv-SE" dirty="0">
                <a:solidFill>
                  <a:srgbClr val="FF3399"/>
                </a:solidFill>
              </a:rPr>
              <a:t>60 </a:t>
            </a:r>
            <a:r>
              <a:rPr lang="sv-SE" dirty="0" smtClean="0">
                <a:solidFill>
                  <a:srgbClr val="FF3399"/>
                </a:solidFill>
              </a:rPr>
              <a:t>000</a:t>
            </a:r>
            <a:endParaRPr lang="sv-SE" dirty="0">
              <a:solidFill>
                <a:srgbClr val="FF3399"/>
              </a:solidFill>
            </a:endParaRPr>
          </a:p>
          <a:p>
            <a:pPr lvl="1"/>
            <a:r>
              <a:rPr lang="sv-SE" dirty="0">
                <a:solidFill>
                  <a:srgbClr val="FF3399"/>
                </a:solidFill>
              </a:rPr>
              <a:t>600</a:t>
            </a:r>
            <a:r>
              <a:rPr lang="sv-SE" dirty="0"/>
              <a:t> sålda via distributör med f-pris 130 kr minus rabatter dvs 78 kr </a:t>
            </a:r>
            <a:r>
              <a:rPr lang="sv-SE" dirty="0" err="1" smtClean="0"/>
              <a:t>st</a:t>
            </a:r>
            <a:r>
              <a:rPr lang="sv-SE" dirty="0" smtClean="0"/>
              <a:t> = </a:t>
            </a:r>
            <a:r>
              <a:rPr lang="sv-SE" dirty="0">
                <a:solidFill>
                  <a:srgbClr val="FF3399"/>
                </a:solidFill>
              </a:rPr>
              <a:t>46 </a:t>
            </a:r>
            <a:r>
              <a:rPr lang="sv-SE" dirty="0" smtClean="0">
                <a:solidFill>
                  <a:srgbClr val="FF3399"/>
                </a:solidFill>
              </a:rPr>
              <a:t>800</a:t>
            </a:r>
            <a:endParaRPr lang="sv-SE" dirty="0">
              <a:solidFill>
                <a:srgbClr val="FF3399"/>
              </a:solidFill>
            </a:endParaRPr>
          </a:p>
          <a:p>
            <a:r>
              <a:rPr lang="sv-SE" dirty="0" smtClean="0"/>
              <a:t>Summa + 33</a:t>
            </a:r>
            <a:r>
              <a:rPr lang="sv-SE" dirty="0"/>
              <a:t> </a:t>
            </a:r>
            <a:r>
              <a:rPr lang="sv-SE" dirty="0" smtClean="0"/>
              <a:t>800 </a:t>
            </a:r>
          </a:p>
          <a:p>
            <a:r>
              <a:rPr lang="sv-SE" dirty="0" smtClean="0"/>
              <a:t>Passar många </a:t>
            </a:r>
            <a:r>
              <a:rPr lang="sv-SE" dirty="0" smtClean="0"/>
              <a:t>indieförfattare, finns många </a:t>
            </a:r>
            <a:r>
              <a:rPr lang="sv-SE" dirty="0" smtClean="0"/>
              <a:t>variationer</a:t>
            </a:r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75600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Ambitiösa utgivningen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v-SE" dirty="0" smtClean="0"/>
              <a:t>Anlitar proffs hela vägen. 1000 </a:t>
            </a:r>
            <a:r>
              <a:rPr lang="sv-SE" dirty="0"/>
              <a:t>inbundna, </a:t>
            </a:r>
            <a:r>
              <a:rPr lang="sv-SE" dirty="0"/>
              <a:t>8</a:t>
            </a:r>
            <a:r>
              <a:rPr lang="sv-SE" dirty="0" smtClean="0"/>
              <a:t>000 </a:t>
            </a:r>
            <a:r>
              <a:rPr lang="sv-SE" dirty="0" smtClean="0"/>
              <a:t>pocket.</a:t>
            </a:r>
            <a:endParaRPr lang="sv-SE" dirty="0"/>
          </a:p>
          <a:p>
            <a:r>
              <a:rPr lang="sv-SE" dirty="0" smtClean="0"/>
              <a:t>Kostnader </a:t>
            </a:r>
            <a:r>
              <a:rPr lang="sv-SE" dirty="0"/>
              <a:t>250 000 </a:t>
            </a:r>
            <a:endParaRPr lang="sv-SE" dirty="0" smtClean="0"/>
          </a:p>
          <a:p>
            <a:r>
              <a:rPr lang="sv-SE" dirty="0" smtClean="0"/>
              <a:t>Intäkter </a:t>
            </a:r>
            <a:r>
              <a:rPr lang="sv-SE" dirty="0" smtClean="0"/>
              <a:t>238 200</a:t>
            </a:r>
            <a:endParaRPr lang="sv-SE" dirty="0" smtClean="0"/>
          </a:p>
          <a:p>
            <a:pPr lvl="1"/>
            <a:r>
              <a:rPr lang="sv-SE" dirty="0" smtClean="0"/>
              <a:t>1000 </a:t>
            </a:r>
            <a:r>
              <a:rPr lang="sv-SE" dirty="0"/>
              <a:t>ex i upplaga </a:t>
            </a:r>
            <a:r>
              <a:rPr lang="sv-SE" dirty="0" smtClean="0"/>
              <a:t>inbundet, 100 recensionsex</a:t>
            </a:r>
            <a:endParaRPr lang="sv-SE" dirty="0"/>
          </a:p>
          <a:p>
            <a:pPr lvl="1"/>
            <a:r>
              <a:rPr lang="sv-SE" dirty="0" smtClean="0"/>
              <a:t>900 </a:t>
            </a:r>
            <a:r>
              <a:rPr lang="sv-SE" dirty="0"/>
              <a:t>sålda via distributör med f-pris 130 kr minus rabatter dvs 78 kr </a:t>
            </a:r>
            <a:r>
              <a:rPr lang="sv-SE" dirty="0" err="1" smtClean="0"/>
              <a:t>st</a:t>
            </a:r>
            <a:r>
              <a:rPr lang="sv-SE" dirty="0" smtClean="0"/>
              <a:t> = </a:t>
            </a:r>
            <a:r>
              <a:rPr lang="sv-SE" dirty="0" smtClean="0"/>
              <a:t>70 200</a:t>
            </a:r>
            <a:endParaRPr lang="sv-SE" dirty="0"/>
          </a:p>
          <a:p>
            <a:pPr lvl="1"/>
            <a:r>
              <a:rPr lang="sv-SE" dirty="0"/>
              <a:t>8</a:t>
            </a:r>
            <a:r>
              <a:rPr lang="sv-SE" dirty="0" smtClean="0"/>
              <a:t>000 </a:t>
            </a:r>
            <a:r>
              <a:rPr lang="sv-SE" dirty="0"/>
              <a:t>pocket allt via distributör och säljbolag med diverse rabatter dvs f-pris 35 kr blir 21 kr = </a:t>
            </a:r>
            <a:r>
              <a:rPr lang="sv-SE" dirty="0" smtClean="0"/>
              <a:t>168</a:t>
            </a:r>
            <a:r>
              <a:rPr lang="sv-SE" dirty="0"/>
              <a:t> 000</a:t>
            </a:r>
          </a:p>
          <a:p>
            <a:r>
              <a:rPr lang="sv-SE" dirty="0" smtClean="0"/>
              <a:t>Summa: </a:t>
            </a:r>
            <a:r>
              <a:rPr lang="sv-SE" dirty="0" smtClean="0"/>
              <a:t>- 11 800 kr</a:t>
            </a:r>
            <a:endParaRPr lang="sv-SE" dirty="0" smtClean="0"/>
          </a:p>
          <a:p>
            <a:r>
              <a:rPr lang="sv-SE" dirty="0" smtClean="0"/>
              <a:t>Passar till professionella föreläsare och företagare</a:t>
            </a:r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57204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Att tänka på vid val av partner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v-SE" b="1" dirty="0"/>
              <a:t>Titta på</a:t>
            </a:r>
          </a:p>
          <a:p>
            <a:pPr lvl="1"/>
            <a:r>
              <a:rPr lang="sv-SE" dirty="0"/>
              <a:t>Vad tjänar du</a:t>
            </a:r>
            <a:r>
              <a:rPr lang="sv-SE" dirty="0" smtClean="0"/>
              <a:t>? </a:t>
            </a:r>
            <a:endParaRPr lang="sv-SE" dirty="0"/>
          </a:p>
          <a:p>
            <a:pPr lvl="1"/>
            <a:r>
              <a:rPr lang="sv-SE" dirty="0" smtClean="0"/>
              <a:t>Företagets </a:t>
            </a:r>
            <a:r>
              <a:rPr lang="sv-SE" dirty="0" smtClean="0"/>
              <a:t>ekonomi </a:t>
            </a:r>
            <a:endParaRPr lang="sv-SE" dirty="0"/>
          </a:p>
          <a:p>
            <a:pPr lvl="1"/>
            <a:r>
              <a:rPr lang="sv-SE" dirty="0" smtClean="0"/>
              <a:t>Referenser </a:t>
            </a:r>
            <a:endParaRPr lang="sv-SE" dirty="0"/>
          </a:p>
          <a:p>
            <a:pPr lvl="1"/>
            <a:r>
              <a:rPr lang="sv-SE" dirty="0" smtClean="0"/>
              <a:t>Företagets </a:t>
            </a:r>
            <a:r>
              <a:rPr lang="sv-SE" dirty="0" smtClean="0"/>
              <a:t>varumärke </a:t>
            </a:r>
            <a:endParaRPr lang="sv-SE" dirty="0"/>
          </a:p>
          <a:p>
            <a:pPr lvl="1"/>
            <a:r>
              <a:rPr lang="sv-SE" dirty="0"/>
              <a:t>Ort och </a:t>
            </a:r>
            <a:r>
              <a:rPr lang="sv-SE" dirty="0" smtClean="0"/>
              <a:t>tidsplan </a:t>
            </a:r>
            <a:endParaRPr lang="sv-SE" dirty="0"/>
          </a:p>
          <a:p>
            <a:r>
              <a:rPr lang="sv-SE" b="1" dirty="0"/>
              <a:t>Avtal </a:t>
            </a:r>
          </a:p>
          <a:p>
            <a:pPr lvl="1"/>
            <a:r>
              <a:rPr lang="sv-SE" dirty="0" smtClean="0"/>
              <a:t>Avtalstid</a:t>
            </a:r>
            <a:endParaRPr lang="sv-SE" dirty="0"/>
          </a:p>
          <a:p>
            <a:pPr lvl="1"/>
            <a:r>
              <a:rPr lang="sv-SE" dirty="0"/>
              <a:t>Ensamrätt </a:t>
            </a:r>
          </a:p>
          <a:p>
            <a:pPr lvl="1"/>
            <a:r>
              <a:rPr lang="sv-SE" dirty="0"/>
              <a:t>Format</a:t>
            </a:r>
          </a:p>
          <a:p>
            <a:pPr lvl="1"/>
            <a:r>
              <a:rPr lang="sv-SE" dirty="0"/>
              <a:t>Utbetalning och redovisning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19591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Kristina Svensson</a:t>
            </a:r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484785"/>
            <a:ext cx="3463520" cy="2320558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484784"/>
            <a:ext cx="2510408" cy="2320558"/>
          </a:xfrm>
          <a:prstGeom prst="rect">
            <a:avLst/>
          </a:prstGeom>
        </p:spPr>
      </p:pic>
      <p:sp>
        <p:nvSpPr>
          <p:cNvPr id="6" name="textruta 5"/>
          <p:cNvSpPr txBox="1"/>
          <p:nvPr/>
        </p:nvSpPr>
        <p:spPr>
          <a:xfrm>
            <a:off x="2627784" y="4725144"/>
            <a:ext cx="4176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400" dirty="0" smtClean="0"/>
              <a:t>kristinasvensson.se/sff2015</a:t>
            </a:r>
          </a:p>
          <a:p>
            <a:pPr algn="ctr"/>
            <a:r>
              <a:rPr lang="sv-SE" sz="2400" dirty="0" smtClean="0"/>
              <a:t>lösenord: sff2015</a:t>
            </a:r>
          </a:p>
          <a:p>
            <a:pPr algn="ctr"/>
            <a:r>
              <a:rPr lang="sv-SE" sz="2400" dirty="0" smtClean="0"/>
              <a:t>mejl@kristinasvensson.se</a:t>
            </a:r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29172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Marknadsföra och sälja böcker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Traditionella förlag</a:t>
            </a:r>
          </a:p>
          <a:p>
            <a:pPr lvl="1"/>
            <a:r>
              <a:rPr lang="sv-SE" dirty="0" smtClean="0"/>
              <a:t>media &amp; recensioner</a:t>
            </a:r>
          </a:p>
          <a:p>
            <a:pPr lvl="1"/>
            <a:r>
              <a:rPr lang="sv-SE" dirty="0" smtClean="0"/>
              <a:t>bokhandelns centrala inköp</a:t>
            </a:r>
          </a:p>
          <a:p>
            <a:pPr lvl="1"/>
            <a:r>
              <a:rPr lang="sv-SE" dirty="0" smtClean="0"/>
              <a:t>3-6 månader före release</a:t>
            </a:r>
          </a:p>
          <a:p>
            <a:r>
              <a:rPr lang="sv-SE" dirty="0" smtClean="0"/>
              <a:t>Indieförfattare</a:t>
            </a:r>
          </a:p>
          <a:p>
            <a:pPr lvl="1"/>
            <a:r>
              <a:rPr lang="sv-SE" dirty="0" smtClean="0"/>
              <a:t>författarplattform &amp; adresslistor</a:t>
            </a:r>
          </a:p>
          <a:p>
            <a:pPr lvl="1"/>
            <a:r>
              <a:rPr lang="sv-SE" dirty="0" smtClean="0"/>
              <a:t>direktförsäljning</a:t>
            </a:r>
          </a:p>
          <a:p>
            <a:pPr lvl="1"/>
            <a:r>
              <a:rPr lang="sv-SE" dirty="0" smtClean="0"/>
              <a:t>smått och långsiktigt </a:t>
            </a:r>
          </a:p>
          <a:p>
            <a:pPr lvl="1"/>
            <a:endParaRPr lang="sv-SE" dirty="0" smtClean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64956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Bygga författarplattform</a:t>
            </a:r>
            <a:endParaRPr lang="sv-SE" dirty="0"/>
          </a:p>
        </p:txBody>
      </p:sp>
      <p:sp>
        <p:nvSpPr>
          <p:cNvPr id="8" name="Ellips 7"/>
          <p:cNvSpPr/>
          <p:nvPr/>
        </p:nvSpPr>
        <p:spPr>
          <a:xfrm>
            <a:off x="3531231" y="2996952"/>
            <a:ext cx="2016224" cy="1296144"/>
          </a:xfrm>
          <a:prstGeom prst="ellipse">
            <a:avLst/>
          </a:prstGeom>
          <a:solidFill>
            <a:srgbClr val="FF339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400" dirty="0" smtClean="0"/>
              <a:t>webb</a:t>
            </a:r>
            <a:endParaRPr lang="sv-SE" sz="2400" dirty="0"/>
          </a:p>
        </p:txBody>
      </p:sp>
      <p:sp>
        <p:nvSpPr>
          <p:cNvPr id="9" name="Höger 8"/>
          <p:cNvSpPr/>
          <p:nvPr/>
        </p:nvSpPr>
        <p:spPr>
          <a:xfrm>
            <a:off x="5864662" y="3392996"/>
            <a:ext cx="795570" cy="504056"/>
          </a:xfrm>
          <a:prstGeom prst="rightArrow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Rektangel med rundade hörn 9"/>
          <p:cNvSpPr/>
          <p:nvPr/>
        </p:nvSpPr>
        <p:spPr>
          <a:xfrm>
            <a:off x="7020272" y="3266982"/>
            <a:ext cx="1296145" cy="756084"/>
          </a:xfrm>
          <a:prstGeom prst="roundRect">
            <a:avLst/>
          </a:prstGeom>
          <a:solidFill>
            <a:srgbClr val="FF339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/>
              <a:t>adresser till fans</a:t>
            </a:r>
            <a:endParaRPr lang="sv-SE" dirty="0"/>
          </a:p>
        </p:txBody>
      </p:sp>
      <p:sp>
        <p:nvSpPr>
          <p:cNvPr id="12" name="Bildtext höger 11"/>
          <p:cNvSpPr/>
          <p:nvPr/>
        </p:nvSpPr>
        <p:spPr>
          <a:xfrm>
            <a:off x="899592" y="3019991"/>
            <a:ext cx="2088232" cy="954106"/>
          </a:xfrm>
          <a:prstGeom prst="rightArrowCallout">
            <a:avLst/>
          </a:prstGeom>
          <a:solidFill>
            <a:srgbClr val="FF339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/>
              <a:t>sociala medier</a:t>
            </a:r>
            <a:endParaRPr lang="sv-SE" dirty="0"/>
          </a:p>
        </p:txBody>
      </p:sp>
      <p:sp>
        <p:nvSpPr>
          <p:cNvPr id="14" name="Bildtext ned 13"/>
          <p:cNvSpPr/>
          <p:nvPr/>
        </p:nvSpPr>
        <p:spPr>
          <a:xfrm>
            <a:off x="3619567" y="1628800"/>
            <a:ext cx="1839551" cy="1080120"/>
          </a:xfrm>
          <a:prstGeom prst="downArrowCallout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/>
              <a:t>foto, text, varumärke</a:t>
            </a:r>
            <a:endParaRPr lang="sv-SE" dirty="0"/>
          </a:p>
        </p:txBody>
      </p:sp>
      <p:sp>
        <p:nvSpPr>
          <p:cNvPr id="15" name="Rektangel 14"/>
          <p:cNvSpPr/>
          <p:nvPr/>
        </p:nvSpPr>
        <p:spPr>
          <a:xfrm>
            <a:off x="1943708" y="4941168"/>
            <a:ext cx="6084676" cy="648072"/>
          </a:xfrm>
          <a:prstGeom prst="rect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/>
              <a:t>långsiktigt, ärligt, kontinuerligt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13406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Något kvar ur dagens plan?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fontAlgn="base"/>
            <a:r>
              <a:rPr lang="sv-SE" dirty="0"/>
              <a:t>Vad är en egenutgivare eller indieförfattare?</a:t>
            </a:r>
          </a:p>
          <a:p>
            <a:pPr fontAlgn="base"/>
            <a:r>
              <a:rPr lang="sv-SE" dirty="0"/>
              <a:t>För- och nackdelar jämfört med traditionell förlagsutgivning.</a:t>
            </a:r>
          </a:p>
          <a:p>
            <a:pPr fontAlgn="base"/>
            <a:r>
              <a:rPr lang="sv-SE" dirty="0"/>
              <a:t>Bokutgivningens ekonomi.</a:t>
            </a:r>
          </a:p>
          <a:p>
            <a:pPr fontAlgn="base"/>
            <a:r>
              <a:rPr lang="sv-SE" dirty="0"/>
              <a:t>Att sätta priser på sin bok.</a:t>
            </a:r>
          </a:p>
          <a:p>
            <a:pPr fontAlgn="base"/>
            <a:r>
              <a:rPr lang="sv-SE" dirty="0"/>
              <a:t>Ge ut e-bok och tryckt bok.</a:t>
            </a:r>
          </a:p>
          <a:p>
            <a:pPr fontAlgn="base"/>
            <a:r>
              <a:rPr lang="sv-SE" dirty="0"/>
              <a:t>Anlita tryckerier, bokutgivningsföretag, hybridförlag, distributörer.</a:t>
            </a:r>
          </a:p>
          <a:p>
            <a:pPr fontAlgn="base"/>
            <a:r>
              <a:rPr lang="sv-SE" dirty="0"/>
              <a:t>Marknadsföra och sälja böcker.</a:t>
            </a:r>
          </a:p>
          <a:p>
            <a:pPr fontAlgn="base"/>
            <a:r>
              <a:rPr lang="sv-SE" dirty="0"/>
              <a:t>Juridiken vid egenutgivning (Jon Persson, </a:t>
            </a:r>
            <a:r>
              <a:rPr lang="sv-SE" dirty="0" smtClean="0"/>
              <a:t>förbundsjurist).</a:t>
            </a:r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51013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Mer info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600200"/>
            <a:ext cx="4330824" cy="4525963"/>
          </a:xfrm>
        </p:spPr>
        <p:txBody>
          <a:bodyPr/>
          <a:lstStyle/>
          <a:p>
            <a:r>
              <a:rPr lang="sv-SE" dirty="0" smtClean="0"/>
              <a:t>Författarförbundet</a:t>
            </a:r>
          </a:p>
          <a:p>
            <a:r>
              <a:rPr lang="sv-SE" dirty="0" smtClean="0"/>
              <a:t>Egenutgivarna</a:t>
            </a:r>
          </a:p>
          <a:p>
            <a:r>
              <a:rPr lang="sv-SE" dirty="0" smtClean="0"/>
              <a:t>TheCreativePenn.com</a:t>
            </a:r>
          </a:p>
          <a:p>
            <a:r>
              <a:rPr lang="sv-SE" dirty="0" smtClean="0"/>
              <a:t>KrisWrites.com</a:t>
            </a:r>
          </a:p>
          <a:p>
            <a:r>
              <a:rPr lang="sv-SE" dirty="0" smtClean="0"/>
              <a:t>boktugg.se </a:t>
            </a:r>
          </a:p>
          <a:p>
            <a:r>
              <a:rPr lang="sv-SE" dirty="0"/>
              <a:t>dinbokdrom.se </a:t>
            </a:r>
          </a:p>
          <a:p>
            <a:r>
              <a:rPr lang="sv-SE" dirty="0" smtClean="0"/>
              <a:t>KristinaSvensson.se</a:t>
            </a:r>
            <a:endParaRPr lang="sv-SE" dirty="0"/>
          </a:p>
        </p:txBody>
      </p:sp>
      <p:pic>
        <p:nvPicPr>
          <p:cNvPr id="4" name="Bildobjekt 3"/>
          <p:cNvPicPr preferRelativeResize="0"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0" t="13123" r="14964" b="-260"/>
          <a:stretch/>
        </p:blipFill>
        <p:spPr>
          <a:xfrm>
            <a:off x="5148064" y="2060848"/>
            <a:ext cx="3204000" cy="310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476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reservbilder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7419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Upplaga</a:t>
            </a:r>
            <a:endParaRPr lang="sv-SE" dirty="0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556792"/>
            <a:ext cx="5832648" cy="4374486"/>
          </a:xfrm>
        </p:spPr>
      </p:pic>
    </p:spTree>
    <p:extLst>
      <p:ext uri="{BB962C8B-B14F-4D97-AF65-F5344CB8AC3E}">
        <p14:creationId xmlns:p14="http://schemas.microsoft.com/office/powerpoint/2010/main" val="686747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Ställ gärna frågor!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v-SE" b="1" dirty="0" smtClean="0"/>
              <a:t>9.00 kaffe</a:t>
            </a:r>
            <a:endParaRPr lang="sv-SE" b="1" dirty="0"/>
          </a:p>
          <a:p>
            <a:r>
              <a:rPr lang="sv-SE" b="1" dirty="0" smtClean="0"/>
              <a:t>9.30 egenutgivning +/-</a:t>
            </a:r>
            <a:endParaRPr lang="sv-SE" b="1" dirty="0"/>
          </a:p>
          <a:p>
            <a:r>
              <a:rPr lang="sv-SE" b="1" dirty="0" smtClean="0"/>
              <a:t>10.00 bokutgivning och budget</a:t>
            </a:r>
          </a:p>
          <a:p>
            <a:r>
              <a:rPr lang="sv-SE" b="1" dirty="0" smtClean="0"/>
              <a:t>12.00 </a:t>
            </a:r>
            <a:r>
              <a:rPr lang="sv-SE" b="1" dirty="0"/>
              <a:t>lunch</a:t>
            </a:r>
          </a:p>
          <a:p>
            <a:r>
              <a:rPr lang="sv-SE" b="1" dirty="0" smtClean="0"/>
              <a:t>13.00 </a:t>
            </a:r>
            <a:r>
              <a:rPr lang="sv-SE" b="1" dirty="0"/>
              <a:t>marknadsföra och sälja böcker</a:t>
            </a:r>
          </a:p>
          <a:p>
            <a:r>
              <a:rPr lang="sv-SE" b="1" dirty="0" smtClean="0"/>
              <a:t>14.00 </a:t>
            </a:r>
            <a:r>
              <a:rPr lang="sv-SE" b="1" dirty="0"/>
              <a:t>utvärdera samarbetspartners</a:t>
            </a:r>
          </a:p>
          <a:p>
            <a:r>
              <a:rPr lang="sv-SE" b="1" dirty="0" smtClean="0"/>
              <a:t>15.00 </a:t>
            </a:r>
            <a:r>
              <a:rPr lang="sv-SE" b="1" dirty="0"/>
              <a:t>mer </a:t>
            </a:r>
            <a:r>
              <a:rPr lang="sv-SE" b="1" dirty="0" smtClean="0"/>
              <a:t>info, frågor &amp; utvärdering</a:t>
            </a:r>
          </a:p>
          <a:p>
            <a:r>
              <a:rPr lang="sv-SE" b="1" dirty="0" smtClean="0"/>
              <a:t>16.00 tack och hejdå</a:t>
            </a:r>
          </a:p>
          <a:p>
            <a:pPr marL="0" indent="0">
              <a:buNone/>
            </a:pPr>
            <a:endParaRPr lang="sv-SE" b="1" dirty="0"/>
          </a:p>
        </p:txBody>
      </p:sp>
    </p:spTree>
    <p:extLst>
      <p:ext uri="{BB962C8B-B14F-4D97-AF65-F5344CB8AC3E}">
        <p14:creationId xmlns:p14="http://schemas.microsoft.com/office/powerpoint/2010/main" val="3449161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Utmaningar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Status. </a:t>
            </a:r>
            <a:endParaRPr lang="sv-SE" dirty="0"/>
          </a:p>
          <a:p>
            <a:r>
              <a:rPr lang="sv-SE" dirty="0" smtClean="0"/>
              <a:t>Hitta bra leverantörer. </a:t>
            </a:r>
          </a:p>
          <a:p>
            <a:r>
              <a:rPr lang="sv-SE" dirty="0" smtClean="0"/>
              <a:t>Nå ut i bruset. </a:t>
            </a:r>
          </a:p>
          <a:p>
            <a:r>
              <a:rPr lang="sv-SE" dirty="0" smtClean="0"/>
              <a:t>Dyr distribution av tryckta böcker.</a:t>
            </a:r>
          </a:p>
          <a:p>
            <a:r>
              <a:rPr lang="sv-SE" dirty="0" smtClean="0"/>
              <a:t>Skepsis hos centrala inköpare och bibliotek.</a:t>
            </a:r>
          </a:p>
          <a:p>
            <a:r>
              <a:rPr lang="sv-SE" dirty="0" smtClean="0"/>
              <a:t>Tar tid. </a:t>
            </a:r>
            <a:r>
              <a:rPr lang="sv-SE" dirty="0" smtClean="0"/>
              <a:t> </a:t>
            </a:r>
            <a:endParaRPr lang="sv-SE" dirty="0" smtClean="0"/>
          </a:p>
          <a:p>
            <a:r>
              <a:rPr lang="sv-SE" dirty="0" smtClean="0"/>
              <a:t>Mycket administration. </a:t>
            </a:r>
            <a:endParaRPr lang="sv-SE" dirty="0" smtClean="0"/>
          </a:p>
          <a:p>
            <a:r>
              <a:rPr lang="sv-SE" dirty="0" smtClean="0"/>
              <a:t>Ekonomisk risk.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85243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Möjligheter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v-SE" dirty="0"/>
              <a:t>Välj genre och format fritt.</a:t>
            </a:r>
          </a:p>
          <a:p>
            <a:r>
              <a:rPr lang="sv-SE" dirty="0" smtClean="0"/>
              <a:t>Vänta </a:t>
            </a:r>
            <a:r>
              <a:rPr lang="sv-SE" dirty="0" smtClean="0"/>
              <a:t>inte på tillstånd från någon annan.</a:t>
            </a:r>
          </a:p>
          <a:p>
            <a:r>
              <a:rPr lang="sv-SE" dirty="0" smtClean="0"/>
              <a:t>Bygg författarskap långsiktigt.</a:t>
            </a:r>
          </a:p>
          <a:p>
            <a:r>
              <a:rPr lang="sv-SE" dirty="0" smtClean="0"/>
              <a:t>Direktkontakt med läsarna.   </a:t>
            </a:r>
          </a:p>
          <a:p>
            <a:r>
              <a:rPr lang="sv-SE" dirty="0" smtClean="0"/>
              <a:t>Stark gemenskap </a:t>
            </a:r>
            <a:r>
              <a:rPr lang="sv-SE" dirty="0" smtClean="0"/>
              <a:t>bland egenutgivare.</a:t>
            </a:r>
            <a:endParaRPr lang="sv-SE" dirty="0" smtClean="0"/>
          </a:p>
          <a:p>
            <a:r>
              <a:rPr lang="sv-SE" dirty="0" smtClean="0"/>
              <a:t>Tidsplan </a:t>
            </a:r>
            <a:r>
              <a:rPr lang="sv-SE" dirty="0" smtClean="0"/>
              <a:t>och </a:t>
            </a:r>
            <a:r>
              <a:rPr lang="sv-SE" dirty="0" smtClean="0"/>
              <a:t>försäljningstid.</a:t>
            </a:r>
            <a:endParaRPr lang="sv-SE" dirty="0" smtClean="0"/>
          </a:p>
          <a:p>
            <a:r>
              <a:rPr lang="sv-SE" dirty="0" smtClean="0"/>
              <a:t>Större </a:t>
            </a:r>
            <a:r>
              <a:rPr lang="sv-SE" dirty="0" smtClean="0"/>
              <a:t>kontroll på intäkterna. </a:t>
            </a:r>
            <a:endParaRPr lang="sv-SE" dirty="0" smtClean="0"/>
          </a:p>
          <a:p>
            <a:r>
              <a:rPr lang="sv-SE" dirty="0"/>
              <a:t>Ideologiska skäl. </a:t>
            </a:r>
            <a:endParaRPr lang="sv-SE" dirty="0" smtClean="0"/>
          </a:p>
          <a:p>
            <a:r>
              <a:rPr lang="sv-SE" dirty="0" smtClean="0"/>
              <a:t>Professionellare.</a:t>
            </a:r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1309030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Egenutgivare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b="1" dirty="0" smtClean="0"/>
              <a:t>Egenutgivare</a:t>
            </a:r>
            <a:r>
              <a:rPr lang="sv-SE" dirty="0" smtClean="0"/>
              <a:t> fattar beslut om publicering av sitt verk samt bekostar utgivningen. </a:t>
            </a:r>
          </a:p>
          <a:p>
            <a:r>
              <a:rPr lang="sv-SE" b="1" dirty="0" smtClean="0"/>
              <a:t>Indieförfattare</a:t>
            </a:r>
            <a:r>
              <a:rPr lang="sv-SE" dirty="0" smtClean="0"/>
              <a:t> är en oberoende författare. </a:t>
            </a:r>
          </a:p>
          <a:p>
            <a:r>
              <a:rPr lang="sv-SE" b="1" dirty="0" smtClean="0"/>
              <a:t>Hybridförfattare </a:t>
            </a:r>
            <a:r>
              <a:rPr lang="sv-SE" dirty="0" smtClean="0"/>
              <a:t>blandar utgivningsformer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49968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Bokutgivningsföretag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b="1" dirty="0" smtClean="0"/>
              <a:t>Förlag </a:t>
            </a:r>
            <a:r>
              <a:rPr lang="sv-SE" dirty="0" smtClean="0"/>
              <a:t>säljer varan böcker.</a:t>
            </a:r>
          </a:p>
          <a:p>
            <a:r>
              <a:rPr lang="sv-SE" b="1" dirty="0" smtClean="0"/>
              <a:t>Bokutgivningsföretag </a:t>
            </a:r>
            <a:r>
              <a:rPr lang="sv-SE" dirty="0" smtClean="0"/>
              <a:t>säljer </a:t>
            </a:r>
            <a:r>
              <a:rPr lang="sv-SE" dirty="0"/>
              <a:t>tjänsten bokutgivning</a:t>
            </a:r>
            <a:r>
              <a:rPr lang="sv-SE" dirty="0" smtClean="0"/>
              <a:t>. </a:t>
            </a:r>
            <a:endParaRPr lang="sv-SE" dirty="0"/>
          </a:p>
          <a:p>
            <a:r>
              <a:rPr lang="sv-SE" b="1" dirty="0"/>
              <a:t>Hybridförlag </a:t>
            </a:r>
            <a:r>
              <a:rPr lang="sv-SE" dirty="0"/>
              <a:t>typ av bokutgivningsföretag med urval och procent på intäkterna. </a:t>
            </a:r>
          </a:p>
          <a:p>
            <a:r>
              <a:rPr lang="sv-SE" b="1" dirty="0"/>
              <a:t>Print on </a:t>
            </a:r>
            <a:r>
              <a:rPr lang="sv-SE" b="1" dirty="0" err="1"/>
              <a:t>demand</a:t>
            </a:r>
            <a:r>
              <a:rPr lang="sv-SE" dirty="0"/>
              <a:t>, POD tryck vid beställning. </a:t>
            </a:r>
          </a:p>
          <a:p>
            <a:r>
              <a:rPr lang="sv-SE" b="1" dirty="0" smtClean="0"/>
              <a:t>Mikroförlag</a:t>
            </a:r>
            <a:r>
              <a:rPr lang="sv-SE" dirty="0" smtClean="0"/>
              <a:t> </a:t>
            </a:r>
            <a:r>
              <a:rPr lang="sv-SE" dirty="0"/>
              <a:t>ett förlag med en författares böcker</a:t>
            </a:r>
            <a:r>
              <a:rPr lang="sv-SE" dirty="0" smtClean="0"/>
              <a:t>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58209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Bokutgivare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sv-SE" dirty="0" err="1"/>
              <a:t>Ariton</a:t>
            </a:r>
            <a:r>
              <a:rPr lang="sv-SE" dirty="0"/>
              <a:t>, </a:t>
            </a:r>
            <a:r>
              <a:rPr lang="sv-SE" dirty="0" err="1"/>
              <a:t>Blurb</a:t>
            </a:r>
            <a:r>
              <a:rPr lang="sv-SE" dirty="0"/>
              <a:t>, </a:t>
            </a:r>
            <a:r>
              <a:rPr lang="sv-SE" dirty="0" err="1"/>
              <a:t>Bokeri</a:t>
            </a:r>
            <a:r>
              <a:rPr lang="sv-SE" dirty="0"/>
              <a:t>, Bokverket, Bokpärlor, Books on </a:t>
            </a:r>
            <a:r>
              <a:rPr lang="sv-SE" dirty="0" err="1"/>
              <a:t>Demand</a:t>
            </a:r>
            <a:r>
              <a:rPr lang="sv-SE" dirty="0"/>
              <a:t>, </a:t>
            </a:r>
            <a:r>
              <a:rPr lang="sv-SE" dirty="0" err="1"/>
              <a:t>Bubok</a:t>
            </a:r>
            <a:r>
              <a:rPr lang="sv-SE" dirty="0"/>
              <a:t>, B4Press, </a:t>
            </a:r>
            <a:r>
              <a:rPr lang="sv-SE" dirty="0" err="1"/>
              <a:t>Calidris</a:t>
            </a:r>
            <a:r>
              <a:rPr lang="sv-SE" dirty="0"/>
              <a:t>, </a:t>
            </a:r>
            <a:r>
              <a:rPr lang="sv-SE" dirty="0" err="1"/>
              <a:t>CreateSpace</a:t>
            </a:r>
            <a:r>
              <a:rPr lang="sv-SE" dirty="0"/>
              <a:t>, Förfat­tarens bokmaskin, GML, HOI, </a:t>
            </a:r>
            <a:r>
              <a:rPr lang="sv-SE" dirty="0" err="1"/>
              <a:t>Idus</a:t>
            </a:r>
            <a:r>
              <a:rPr lang="sv-SE" dirty="0"/>
              <a:t>, </a:t>
            </a:r>
            <a:r>
              <a:rPr lang="sv-SE" dirty="0" err="1"/>
              <a:t>Instant</a:t>
            </a:r>
            <a:r>
              <a:rPr lang="sv-SE" dirty="0"/>
              <a:t> Book, Lava, </a:t>
            </a:r>
            <a:r>
              <a:rPr lang="sv-SE" dirty="0" err="1"/>
              <a:t>Lindia</a:t>
            </a:r>
            <a:r>
              <a:rPr lang="sv-SE" dirty="0"/>
              <a:t>, Lulu, </a:t>
            </a:r>
            <a:r>
              <a:rPr lang="sv-SE" dirty="0" err="1"/>
              <a:t>Mandatus</a:t>
            </a:r>
            <a:r>
              <a:rPr lang="sv-SE" dirty="0"/>
              <a:t>, Min bok, Nomen, Opus </a:t>
            </a:r>
            <a:r>
              <a:rPr lang="sv-SE" dirty="0" err="1"/>
              <a:t>Liberum</a:t>
            </a:r>
            <a:r>
              <a:rPr lang="sv-SE" dirty="0"/>
              <a:t>, Ord &amp; Visor, </a:t>
            </a:r>
            <a:r>
              <a:rPr lang="sv-SE" dirty="0" err="1"/>
              <a:t>PaperTalk</a:t>
            </a:r>
            <a:r>
              <a:rPr lang="sv-SE" dirty="0"/>
              <a:t>, Publit, </a:t>
            </a:r>
            <a:r>
              <a:rPr lang="sv-SE" dirty="0" err="1"/>
              <a:t>Recito</a:t>
            </a:r>
            <a:r>
              <a:rPr lang="sv-SE" dirty="0"/>
              <a:t>, </a:t>
            </a:r>
            <a:r>
              <a:rPr lang="sv-SE" dirty="0" err="1"/>
              <a:t>Solentro</a:t>
            </a:r>
            <a:r>
              <a:rPr lang="sv-SE" dirty="0"/>
              <a:t>, </a:t>
            </a:r>
            <a:r>
              <a:rPr lang="sv-SE" dirty="0" err="1"/>
              <a:t>Type&amp;Tell</a:t>
            </a:r>
            <a:r>
              <a:rPr lang="sv-SE" dirty="0"/>
              <a:t>, </a:t>
            </a:r>
            <a:r>
              <a:rPr lang="sv-SE" dirty="0" err="1" smtClean="0"/>
              <a:t>Visto</a:t>
            </a:r>
            <a:r>
              <a:rPr lang="sv-SE" dirty="0" smtClean="0"/>
              <a:t>, Vulkan</a:t>
            </a:r>
            <a:r>
              <a:rPr lang="sv-SE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450275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Tryckerier och tryckförmedlare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Arial" pitchFamily="34" charset="0"/>
              <a:buChar char="•"/>
            </a:pPr>
            <a:r>
              <a:rPr lang="sv-SE" dirty="0" err="1" smtClean="0"/>
              <a:t>ScandBook</a:t>
            </a:r>
            <a:r>
              <a:rPr lang="sv-SE" dirty="0" smtClean="0"/>
              <a:t> i Falun</a:t>
            </a:r>
          </a:p>
          <a:p>
            <a:pPr lvl="1">
              <a:buFont typeface="Arial" pitchFamily="34" charset="0"/>
              <a:buChar char="•"/>
            </a:pPr>
            <a:r>
              <a:rPr lang="sv-SE" dirty="0" smtClean="0"/>
              <a:t>Elanders (koncern)</a:t>
            </a:r>
          </a:p>
          <a:p>
            <a:pPr lvl="1">
              <a:buFont typeface="Arial" pitchFamily="34" charset="0"/>
              <a:buChar char="•"/>
            </a:pPr>
            <a:r>
              <a:rPr lang="sv-SE" dirty="0" smtClean="0"/>
              <a:t>Bulls </a:t>
            </a:r>
            <a:r>
              <a:rPr lang="sv-SE" dirty="0" err="1" smtClean="0"/>
              <a:t>graphics</a:t>
            </a:r>
            <a:r>
              <a:rPr lang="sv-SE" dirty="0" smtClean="0"/>
              <a:t> </a:t>
            </a:r>
          </a:p>
          <a:p>
            <a:pPr lvl="1">
              <a:buFont typeface="Arial" pitchFamily="34" charset="0"/>
              <a:buChar char="•"/>
            </a:pPr>
            <a:r>
              <a:rPr lang="sv-SE" dirty="0" err="1" smtClean="0"/>
              <a:t>Booksfactory</a:t>
            </a:r>
            <a:r>
              <a:rPr lang="sv-SE" dirty="0" smtClean="0"/>
              <a:t> (Polen</a:t>
            </a:r>
            <a:r>
              <a:rPr lang="sv-SE" dirty="0" smtClean="0"/>
              <a:t>)</a:t>
            </a:r>
          </a:p>
          <a:p>
            <a:pPr lvl="1">
              <a:buFont typeface="Arial" pitchFamily="34" charset="0"/>
              <a:buChar char="•"/>
            </a:pPr>
            <a:r>
              <a:rPr lang="sv-SE" dirty="0" smtClean="0"/>
              <a:t>Co-print (tryckeriförmedlare t Baltikum)</a:t>
            </a:r>
            <a:endParaRPr lang="sv-SE" dirty="0" smtClean="0"/>
          </a:p>
          <a:p>
            <a:pPr lvl="1">
              <a:buFont typeface="Arial" pitchFamily="34" charset="0"/>
              <a:buChar char="•"/>
            </a:pPr>
            <a:r>
              <a:rPr lang="sv-SE" dirty="0" smtClean="0"/>
              <a:t>Scandinavian Book (Danmark)</a:t>
            </a:r>
          </a:p>
          <a:p>
            <a:pPr lvl="1">
              <a:buFont typeface="Arial" pitchFamily="34" charset="0"/>
              <a:buChar char="•"/>
            </a:pPr>
            <a:r>
              <a:rPr lang="sv-SE" dirty="0" smtClean="0"/>
              <a:t>Publit (distributör)</a:t>
            </a:r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44381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3713</TotalTime>
  <Words>605</Words>
  <Application>Microsoft Office PowerPoint</Application>
  <PresentationFormat>Bildspel på skärmen (4:3)</PresentationFormat>
  <Paragraphs>239</Paragraphs>
  <Slides>25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25</vt:i4>
      </vt:variant>
    </vt:vector>
  </HeadingPairs>
  <TitlesOfParts>
    <vt:vector size="26" baseType="lpstr">
      <vt:lpstr>Office-tema</vt:lpstr>
      <vt:lpstr>Egenutgivning det nya svarta</vt:lpstr>
      <vt:lpstr>Kristina Svensson</vt:lpstr>
      <vt:lpstr>Ställ gärna frågor!</vt:lpstr>
      <vt:lpstr>Utmaningar</vt:lpstr>
      <vt:lpstr>Möjligheter</vt:lpstr>
      <vt:lpstr>Egenutgivare</vt:lpstr>
      <vt:lpstr>Bokutgivningsföretag</vt:lpstr>
      <vt:lpstr>Bokutgivare</vt:lpstr>
      <vt:lpstr>Tryckerier och tryckförmedlare</vt:lpstr>
      <vt:lpstr>Från bokidé till förlag</vt:lpstr>
      <vt:lpstr>Bokproduktion</vt:lpstr>
      <vt:lpstr>Pappersbok</vt:lpstr>
      <vt:lpstr>Lansera och sälja</vt:lpstr>
      <vt:lpstr>Distribution</vt:lpstr>
      <vt:lpstr>Kostnader</vt:lpstr>
      <vt:lpstr>Lilla utgivningen</vt:lpstr>
      <vt:lpstr>Mellanutgivningen</vt:lpstr>
      <vt:lpstr>Ambitiösa utgivningen</vt:lpstr>
      <vt:lpstr>Att tänka på vid val av partner</vt:lpstr>
      <vt:lpstr>Marknadsföra och sälja böcker</vt:lpstr>
      <vt:lpstr>Bygga författarplattform</vt:lpstr>
      <vt:lpstr>Något kvar ur dagens plan?</vt:lpstr>
      <vt:lpstr>Mer info</vt:lpstr>
      <vt:lpstr>reservbilder</vt:lpstr>
      <vt:lpstr>Upplaga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Egenutgivning det nya svarta</dc:title>
  <dc:creator>Kristina</dc:creator>
  <cp:lastModifiedBy>Kristina</cp:lastModifiedBy>
  <cp:revision>65</cp:revision>
  <dcterms:created xsi:type="dcterms:W3CDTF">2014-09-22T15:57:41Z</dcterms:created>
  <dcterms:modified xsi:type="dcterms:W3CDTF">2015-04-17T08:43:05Z</dcterms:modified>
</cp:coreProperties>
</file>